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PICS (38.508-2)-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On Track, 7 CR’s including feature PICS, CA, DC configurations, Gap pattern</a:t>
            </a:r>
          </a:p>
          <a:p>
            <a:pPr lvl="2"/>
            <a:r>
              <a:rPr lang="sv-SE" dirty="0"/>
              <a:t>R5-198963	Introduction of UE capabilities for Rel-15 NR CA, NR DC and EN-DC configurations</a:t>
            </a:r>
          </a:p>
          <a:p>
            <a:pPr lvl="2"/>
            <a:r>
              <a:rPr lang="sv-SE" dirty="0"/>
              <a:t>R5-198169 Introduction of UE capabilities for Rel-16 NR CA and EN-DC configurations</a:t>
            </a:r>
          </a:p>
          <a:p>
            <a:pPr lvl="2"/>
            <a:r>
              <a:rPr lang="sv-SE" dirty="0"/>
              <a:t>R5-199305	Update to 38.508-2 regarding 4Rx antenna ports capability</a:t>
            </a:r>
          </a:p>
          <a:p>
            <a:pPr lvl="2"/>
            <a:r>
              <a:rPr lang="sv-SE" dirty="0"/>
              <a:t>R5-199306 EN-DC bands Implementation Conformance Statement (ICS) proforma Updates</a:t>
            </a:r>
          </a:p>
          <a:p>
            <a:pPr lvl="2"/>
            <a:r>
              <a:rPr lang="sv-SE" dirty="0"/>
              <a:t>R5-198349 Addition of NR FR1 intraband non-contiguous and interband CA tables with combinations CA_n66B-n71A, CA_n66A-n70A-n71A, CA_n66B-n70A-n71A, CA_n66(2A)-n70A-n71A to 38.508-2</a:t>
            </a:r>
          </a:p>
          <a:p>
            <a:pPr lvl="2"/>
            <a:r>
              <a:rPr lang="sv-SE" dirty="0"/>
              <a:t>R5-198873	Add GAP pattern to PICS</a:t>
            </a:r>
          </a:p>
          <a:p>
            <a:pPr lvl="2"/>
            <a:r>
              <a:rPr lang="sv-SE" dirty="0"/>
              <a:t>R5-199039	Addition of new PICS needed for testing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PICS (38.508-2)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On Track, 7 CR’s including feature PICS, CA, DC configurations, Gap pattern</a:t>
            </a:r>
          </a:p>
          <a:p>
            <a:pPr lvl="2"/>
            <a:r>
              <a:rPr lang="en-US" dirty="0"/>
              <a:t>R5-198963	Introduction of UE capabilities for Rel-15 NR CA, NR DC and EN-DC configurations</a:t>
            </a:r>
          </a:p>
          <a:p>
            <a:pPr lvl="2"/>
            <a:r>
              <a:rPr lang="en-US" dirty="0"/>
              <a:t>R5-198169 Introduction of UE capabilities for Rel-16 NR CA and EN-DC configurations</a:t>
            </a:r>
          </a:p>
          <a:p>
            <a:pPr lvl="2"/>
            <a:r>
              <a:rPr lang="en-US" dirty="0"/>
              <a:t>R5-198964	Introduction of UE capabilities for new Rel-16 NR bands and new SDL band n29 associated NR CA configuration CA_n29A-n66A</a:t>
            </a:r>
          </a:p>
          <a:p>
            <a:pPr lvl="2"/>
            <a:r>
              <a:rPr lang="en-US" dirty="0"/>
              <a:t>R5-199305	Update to 38.508-2 regarding 4Rx antenna ports capability</a:t>
            </a:r>
          </a:p>
          <a:p>
            <a:pPr lvl="2"/>
            <a:r>
              <a:rPr lang="en-US" dirty="0"/>
              <a:t>R5-198349 Addition of NR FR1 </a:t>
            </a:r>
            <a:r>
              <a:rPr lang="en-US" dirty="0" err="1"/>
              <a:t>intraband</a:t>
            </a:r>
            <a:r>
              <a:rPr lang="en-US" dirty="0"/>
              <a:t> non-contiguous and </a:t>
            </a:r>
            <a:r>
              <a:rPr lang="en-US" dirty="0" err="1"/>
              <a:t>interband</a:t>
            </a:r>
            <a:r>
              <a:rPr lang="en-US" dirty="0"/>
              <a:t> CA tables with combinations CA_n66B-n71A, CA_n66A-n70A-n71A, CA_n66B-n70A-n71A, CA_n66(2A)-n70A-n71A to 38.508-2</a:t>
            </a:r>
          </a:p>
          <a:p>
            <a:pPr lvl="2"/>
            <a:r>
              <a:rPr lang="en-US" dirty="0"/>
              <a:t>R5-198873	Add GAP pattern to PICS</a:t>
            </a:r>
          </a:p>
          <a:p>
            <a:pPr lvl="2"/>
            <a:r>
              <a:rPr lang="en-US" dirty="0"/>
              <a:t>R5-199039	Addition of new PICS needed for testing</a:t>
            </a:r>
          </a:p>
          <a:p>
            <a:pPr lvl="2"/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55</Words>
  <Application>Microsoft Office PowerPoint</Application>
  <PresentationFormat>Widescreen</PresentationFormat>
  <Paragraphs>25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Common PICS (38.508-2)- RAN5#85 (Nov-19) SA NR (Option 2) </vt:lpstr>
      <vt:lpstr>Common PICS (38.508-2) - RAN5#85 (NOV-19)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2019-11-22T19:16:17Z</dcterms:modified>
</cp:coreProperties>
</file>