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DE5030-1874-4F4A-9B3B-D9DC4F815D8B}" v="2" dt="2019-11-22T03:29:33.6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6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- RAN5#85 (Nov-19)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189607"/>
            <a:ext cx="10515600" cy="5353236"/>
          </a:xfrm>
        </p:spPr>
        <p:txBody>
          <a:bodyPr/>
          <a:lstStyle/>
          <a:p>
            <a:r>
              <a:rPr lang="en-US" dirty="0"/>
              <a:t>Progress - Current WP completion at </a:t>
            </a:r>
            <a:r>
              <a:rPr lang="en-US" dirty="0">
                <a:highlight>
                  <a:srgbClr val="FFFF00"/>
                </a:highlight>
              </a:rPr>
              <a:t>87%</a:t>
            </a:r>
          </a:p>
          <a:p>
            <a:pPr lvl="1"/>
            <a:r>
              <a:rPr lang="en-US" dirty="0"/>
              <a:t>FR2 </a:t>
            </a:r>
          </a:p>
          <a:p>
            <a:pPr lvl="2"/>
            <a:r>
              <a:rPr lang="en-US" dirty="0"/>
              <a:t>The procedure for finding UE direction for running </a:t>
            </a:r>
            <a:r>
              <a:rPr lang="en-US" dirty="0" err="1"/>
              <a:t>Demod</a:t>
            </a:r>
            <a:r>
              <a:rPr lang="en-US" dirty="0"/>
              <a:t> and CSI test cases was finalized</a:t>
            </a:r>
          </a:p>
          <a:p>
            <a:pPr lvl="2"/>
            <a:r>
              <a:rPr lang="en-US" dirty="0"/>
              <a:t>For 4 FR2 test cases, now the only pending aspect is MU/TT analysis </a:t>
            </a:r>
          </a:p>
          <a:p>
            <a:pPr lvl="1"/>
            <a:r>
              <a:rPr lang="en-US" dirty="0"/>
              <a:t>FR1 </a:t>
            </a:r>
          </a:p>
          <a:p>
            <a:pPr lvl="2"/>
            <a:r>
              <a:rPr lang="en-US" dirty="0"/>
              <a:t>12 new FR1 test cases were introduced in this meeting.</a:t>
            </a:r>
          </a:p>
          <a:p>
            <a:pPr lvl="2"/>
            <a:r>
              <a:rPr lang="en-US" dirty="0"/>
              <a:t>4 test cases are completed</a:t>
            </a:r>
          </a:p>
          <a:p>
            <a:pPr lvl="2"/>
            <a:r>
              <a:rPr lang="en-US" dirty="0"/>
              <a:t>Target for remaining FR1 test cases moved to RAN5#86</a:t>
            </a:r>
          </a:p>
          <a:p>
            <a:pPr lvl="2"/>
            <a:endParaRPr lang="en-US" dirty="0"/>
          </a:p>
          <a:p>
            <a:r>
              <a:rPr lang="sv-SE" dirty="0"/>
              <a:t>O</a:t>
            </a:r>
            <a:r>
              <a:rPr lang="en-GB" dirty="0"/>
              <a:t>pen items for RAN5 attention</a:t>
            </a:r>
          </a:p>
          <a:p>
            <a:pPr lvl="1"/>
            <a:r>
              <a:rPr lang="sv-SE" dirty="0"/>
              <a:t>MU analysis for FR2 Demod and CSI test cases</a:t>
            </a:r>
          </a:p>
        </p:txBody>
      </p:sp>
    </p:spTree>
    <p:extLst>
      <p:ext uri="{BB962C8B-B14F-4D97-AF65-F5344CB8AC3E}">
        <p14:creationId xmlns:p14="http://schemas.microsoft.com/office/powerpoint/2010/main" val="1647153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- RAN5#85 (Nov-19)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 – Current WP completion at </a:t>
            </a:r>
            <a:r>
              <a:rPr lang="en-US" dirty="0">
                <a:highlight>
                  <a:srgbClr val="FFFF00"/>
                </a:highlight>
              </a:rPr>
              <a:t>87%</a:t>
            </a:r>
          </a:p>
          <a:p>
            <a:pPr lvl="1"/>
            <a:r>
              <a:rPr lang="en-US" dirty="0"/>
              <a:t>For DEMOD and CSI, SA and NSA test cases are combined in the same test case except for SDR test cases. Same status as NSA applies</a:t>
            </a:r>
          </a:p>
          <a:p>
            <a:pPr marL="457200" lvl="1" indent="0">
              <a:buNone/>
            </a:pP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items for RAN5 attention</a:t>
            </a:r>
          </a:p>
          <a:p>
            <a:pPr lvl="1"/>
            <a:r>
              <a:rPr lang="en-US" dirty="0"/>
              <a:t>Same as NSA.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1125</TotalTime>
  <Words>147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Demod/CSI reporting Performance - RAN5#85 (Nov-19) EN-DC (Option 3) </vt:lpstr>
      <vt:lpstr>Demod/CSI reporting Performance - RAN5#85 (Nov-19)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20</cp:revision>
  <dcterms:created xsi:type="dcterms:W3CDTF">2019-05-16T22:21:00Z</dcterms:created>
  <dcterms:modified xsi:type="dcterms:W3CDTF">2019-11-22T19:09:55Z</dcterms:modified>
</cp:coreProperties>
</file>