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6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SIG RRC </a:t>
            </a:r>
            <a:r>
              <a:rPr lang="sv-SE" sz="2800"/>
              <a:t>- RAN5#85 </a:t>
            </a:r>
            <a:r>
              <a:rPr lang="sv-SE" sz="2800" dirty="0"/>
              <a:t>(NOV-19)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Estimate what was achieved w.r.t. the targets for RAN5#85</a:t>
            </a:r>
          </a:p>
          <a:p>
            <a:pPr lvl="2"/>
            <a:r>
              <a:rPr lang="en-US" dirty="0"/>
              <a:t>3 New Test Cases were agreed</a:t>
            </a:r>
          </a:p>
          <a:p>
            <a:pPr lvl="2"/>
            <a:r>
              <a:rPr lang="en-US" dirty="0"/>
              <a:t>28 Test Case corrections CR’s were agreed</a:t>
            </a:r>
          </a:p>
          <a:p>
            <a:pPr lvl="2"/>
            <a:r>
              <a:rPr lang="en-US" dirty="0"/>
              <a:t>8 NR-DC Test Cases Scoped and will be added to RRC WP under MR-DC</a:t>
            </a:r>
          </a:p>
          <a:p>
            <a:pPr lvl="1"/>
            <a:r>
              <a:rPr lang="en-US" dirty="0"/>
              <a:t>Estimate what was not completed and need to be moved to RAN5#86</a:t>
            </a:r>
          </a:p>
          <a:p>
            <a:pPr lvl="2"/>
            <a:r>
              <a:rPr lang="en-US" dirty="0"/>
              <a:t>All remaining test cases in WP (</a:t>
            </a:r>
            <a:r>
              <a:rPr lang="en-US" dirty="0" err="1"/>
              <a:t>Deprioritization</a:t>
            </a:r>
            <a:r>
              <a:rPr lang="en-US" dirty="0"/>
              <a:t>, processing delay, Failure scenario)</a:t>
            </a:r>
          </a:p>
          <a:p>
            <a:pPr lvl="2"/>
            <a:r>
              <a:rPr lang="en-US" dirty="0"/>
              <a:t>CA FR2 Band Combinations (DC Non- Contiguous)</a:t>
            </a:r>
          </a:p>
          <a:p>
            <a:pPr lvl="2"/>
            <a:r>
              <a:rPr lang="en-US" dirty="0"/>
              <a:t>Interference issues in some measurement related FR1 Intra-Freq test case</a:t>
            </a:r>
          </a:p>
          <a:p>
            <a:pPr lvl="2"/>
            <a:r>
              <a:rPr lang="en-GB" dirty="0"/>
              <a:t>Remaining NR-DC Test Cases</a:t>
            </a:r>
          </a:p>
          <a:p>
            <a:pPr lvl="2"/>
            <a:r>
              <a:rPr lang="en-GB" dirty="0"/>
              <a:t>FR2 power levels for multiple tests</a:t>
            </a:r>
          </a:p>
          <a:p>
            <a:pPr lvl="1"/>
            <a:r>
              <a:rPr lang="sv-SE" dirty="0"/>
              <a:t>Estimate of n</a:t>
            </a:r>
            <a:r>
              <a:rPr lang="en-GB" dirty="0"/>
              <a:t>umber of additional completed test cases @RAN5#85</a:t>
            </a:r>
          </a:p>
          <a:p>
            <a:pPr lvl="2"/>
            <a:r>
              <a:rPr lang="en-US" dirty="0"/>
              <a:t>3 New Test Cases were agreed</a:t>
            </a:r>
          </a:p>
          <a:p>
            <a:pPr lvl="2"/>
            <a:r>
              <a:rPr lang="en-US" dirty="0"/>
              <a:t>28 Test Case corrections CR’s were agreed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Max allowed (-78dBm) FR1 Power level need to be revisited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SIG RRC - RAN5#85 (NOV-19)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Estimate what was achieved w.r.t. the targets for RAN5#85</a:t>
            </a:r>
          </a:p>
          <a:p>
            <a:pPr lvl="2"/>
            <a:r>
              <a:rPr lang="en-US" dirty="0"/>
              <a:t>1 new test case on processing delay, Only correction CR’s in this meeting</a:t>
            </a:r>
          </a:p>
          <a:p>
            <a:pPr lvl="1"/>
            <a:r>
              <a:rPr lang="en-US" dirty="0"/>
              <a:t>Estimate what was not completed and need to be moved to RAN5#86</a:t>
            </a:r>
          </a:p>
          <a:p>
            <a:pPr lvl="2"/>
            <a:r>
              <a:rPr lang="en-US" dirty="0"/>
              <a:t>CA FR2 Band Combinations (DC Non- Contiguous), one failure information test case</a:t>
            </a:r>
          </a:p>
          <a:p>
            <a:pPr lvl="2"/>
            <a:r>
              <a:rPr lang="en-US" dirty="0"/>
              <a:t>FR2 Measurement interference issues in some test cases</a:t>
            </a:r>
          </a:p>
          <a:p>
            <a:pPr lvl="2"/>
            <a:r>
              <a:rPr lang="en-US" dirty="0"/>
              <a:t>FR2 Power levels for some tests is not complete</a:t>
            </a:r>
            <a:endParaRPr lang="en-GB" dirty="0"/>
          </a:p>
          <a:p>
            <a:pPr lvl="1"/>
            <a:r>
              <a:rPr lang="sv-SE" dirty="0"/>
              <a:t>Estimate of n</a:t>
            </a:r>
            <a:r>
              <a:rPr lang="en-GB" dirty="0"/>
              <a:t>umber of additional completed test cases @RAN5#85</a:t>
            </a:r>
          </a:p>
          <a:p>
            <a:pPr lvl="2"/>
            <a:r>
              <a:rPr lang="en-GB" dirty="0"/>
              <a:t>Mostly in maintenance mode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FR2 interference issues in some measurement test cases, AP to study feasibility of different SSB index on neighbour cell.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SIG Idle Inactive- RAN5#85 (Nov-19)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Estimate what was achieved w.r.t. the targets for RAN5#85</a:t>
            </a:r>
          </a:p>
          <a:p>
            <a:pPr lvl="2"/>
            <a:r>
              <a:rPr lang="en-US" dirty="0"/>
              <a:t>Additional Test Cases Completion, AP’s related to </a:t>
            </a:r>
            <a:r>
              <a:rPr lang="en-US" dirty="0" err="1"/>
              <a:t>SoR</a:t>
            </a:r>
            <a:r>
              <a:rPr lang="en-US" dirty="0"/>
              <a:t> and FR1\FR2 power tables</a:t>
            </a:r>
          </a:p>
          <a:p>
            <a:pPr lvl="1"/>
            <a:r>
              <a:rPr lang="en-US" dirty="0"/>
              <a:t>Estimate what was not completed and need to be moved to RAN5#86</a:t>
            </a:r>
          </a:p>
          <a:p>
            <a:pPr lvl="2"/>
            <a:r>
              <a:rPr lang="en-US" dirty="0"/>
              <a:t>Remaining test cases </a:t>
            </a:r>
          </a:p>
          <a:p>
            <a:pPr lvl="2"/>
            <a:r>
              <a:rPr lang="en-US" dirty="0"/>
              <a:t>Resolve and update FR1 and </a:t>
            </a:r>
            <a:r>
              <a:rPr lang="en-US"/>
              <a:t>FR2 power levels</a:t>
            </a:r>
            <a:endParaRPr lang="en-GB" dirty="0"/>
          </a:p>
          <a:p>
            <a:pPr lvl="1"/>
            <a:r>
              <a:rPr lang="sv-SE" dirty="0"/>
              <a:t>Estimate of n</a:t>
            </a:r>
            <a:r>
              <a:rPr lang="en-GB" dirty="0"/>
              <a:t>umber of additional completed test cases @RAN5#85</a:t>
            </a:r>
          </a:p>
          <a:p>
            <a:pPr lvl="2"/>
            <a:r>
              <a:rPr lang="en-GB" dirty="0"/>
              <a:t>2 new Test cases were added</a:t>
            </a:r>
          </a:p>
          <a:p>
            <a:pPr lvl="2"/>
            <a:r>
              <a:rPr lang="en-GB" dirty="0"/>
              <a:t>17 Test Case correction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Wherever required FR1 and FR2 Power tables will have to be updated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8889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7e9c0bdd2cc91b1e9bf2e8c411fab528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040e4e5e8f28464e739d0491f340075d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50B454-8616-4A09-A711-D6E1BE5ED0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3B27443-B677-4637-868F-84DECD2B722A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cc9c437c-ae0c-4066-8d90-a0f7de786127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947DE8DA-F31C-4844-BAAB-AA3F032BE73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370</Words>
  <Application>Microsoft Office PowerPoint</Application>
  <PresentationFormat>Widescreen</PresentationFormat>
  <Paragraphs>41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SIG RRC - RAN5#85 (NOV-19) SA NR (Option 2) </vt:lpstr>
      <vt:lpstr>SIG RRC - RAN5#85 (NOV-19) EN-DC (Option 3) </vt:lpstr>
      <vt:lpstr>SIG Idle Inactive- RAN5#85 (Nov-19)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23</cp:revision>
  <dcterms:created xsi:type="dcterms:W3CDTF">2019-05-16T22:21:00Z</dcterms:created>
  <dcterms:modified xsi:type="dcterms:W3CDTF">2019-11-22T20:22:55Z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  <property fmtid="{D5CDD505-2E9C-101B-9397-08002B2CF9AE}" pid="3" name="_AdHocReviewCycleID">
    <vt:i4>1405662596</vt:i4>
  </property>
  <property fmtid="{D5CDD505-2E9C-101B-9397-08002B2CF9AE}" pid="4" name="_NewReviewCycle">
    <vt:lpwstr/>
  </property>
  <property fmtid="{D5CDD505-2E9C-101B-9397-08002B2CF9AE}" pid="5" name="_EmailSubject">
    <vt:lpwstr>[External]  [RAN5#85] Sub-area WP reporting for Friday session - SA NR / Opt 2 &amp; EN-DC / Opt 3 - Input latest by Friday morning coffee break</vt:lpwstr>
  </property>
  <property fmtid="{D5CDD505-2E9C-101B-9397-08002B2CF9AE}" pid="6" name="_AuthorEmail">
    <vt:lpwstr>yogesht@qti.qualcomm.com</vt:lpwstr>
  </property>
  <property fmtid="{D5CDD505-2E9C-101B-9397-08002B2CF9AE}" pid="7" name="_AuthorEmailDisplayName">
    <vt:lpwstr>Yogesh Tugnawat</vt:lpwstr>
  </property>
  <property fmtid="{D5CDD505-2E9C-101B-9397-08002B2CF9AE}" pid="8" name="_PreviousAdHocReviewCycleID">
    <vt:i4>-634179909</vt:i4>
  </property>
</Properties>
</file>