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60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Multilayer and Services </a:t>
            </a:r>
            <a:r>
              <a:rPr lang="sv-SE" sz="2800"/>
              <a:t>- RAN5#85 </a:t>
            </a:r>
            <a:r>
              <a:rPr lang="sv-SE" sz="2800" dirty="0"/>
              <a:t>(Nov-19)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The Target for RAN5#86 was to complete the Not completed protocol test cases for Multilayer (Emergency services, UAC, EPS Fallback)</a:t>
            </a:r>
          </a:p>
          <a:p>
            <a:pPr lvl="2"/>
            <a:r>
              <a:rPr lang="en-US" dirty="0"/>
              <a:t>50% of planned IMS Emergency services and 33% of the planned UAC tests were completed; All EPS Fallback </a:t>
            </a:r>
            <a:r>
              <a:rPr lang="en-US" dirty="0" err="1"/>
              <a:t>TCs</a:t>
            </a:r>
            <a:r>
              <a:rPr lang="en-US" dirty="0"/>
              <a:t> were updated and are considered completed</a:t>
            </a:r>
          </a:p>
          <a:p>
            <a:pPr lvl="2"/>
            <a:r>
              <a:rPr lang="en-US" dirty="0"/>
              <a:t>50% of the planned IMS Emergency services and 67% of the planned UAC test cases were NOT completed</a:t>
            </a:r>
          </a:p>
          <a:p>
            <a:pPr lvl="2"/>
            <a:r>
              <a:rPr lang="en-US" dirty="0"/>
              <a:t>FR2 relevant details are not covered yet</a:t>
            </a:r>
            <a:endParaRPr lang="en-GB" dirty="0"/>
          </a:p>
          <a:p>
            <a:pPr lvl="1"/>
            <a:r>
              <a:rPr lang="en-US" dirty="0"/>
              <a:t>6 IMS Emergency and 3 UAC </a:t>
            </a:r>
            <a:r>
              <a:rPr lang="en-US" dirty="0" err="1"/>
              <a:t>TCs</a:t>
            </a:r>
            <a:r>
              <a:rPr lang="en-US" dirty="0"/>
              <a:t> were added/completed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107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Multilayer and Services - RAN5#85 (Nov-19)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25</cp:revision>
  <dcterms:created xsi:type="dcterms:W3CDTF">2019-05-16T22:21:00Z</dcterms:created>
  <dcterms:modified xsi:type="dcterms:W3CDTF">2019-11-22T03:27:10Z</dcterms:modified>
</cp:coreProperties>
</file>