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98" autoAdjust="0"/>
    <p:restoredTop sz="94660"/>
  </p:normalViewPr>
  <p:slideViewPr>
    <p:cSldViewPr snapToGrid="0">
      <p:cViewPr varScale="1">
        <p:scale>
          <a:sx n="85" d="100"/>
          <a:sy n="85" d="100"/>
        </p:scale>
        <p:origin x="90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Test Models - RAN5#85 (Nov-19)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Initial test model for NR Supplementary Uplink (SUL) added</a:t>
            </a:r>
          </a:p>
          <a:p>
            <a:pPr lvl="1"/>
            <a:r>
              <a:rPr lang="en-US" dirty="0"/>
              <a:t>NR MFBI support added</a:t>
            </a:r>
          </a:p>
          <a:p>
            <a:pPr lvl="1"/>
            <a:r>
              <a:rPr lang="en-US" dirty="0"/>
              <a:t>NR OTDOA (LTE) positioning test model added</a:t>
            </a:r>
          </a:p>
          <a:p>
            <a:pPr lvl="1"/>
            <a:r>
              <a:rPr lang="en-US" dirty="0"/>
              <a:t>NR DRB Identity management added</a:t>
            </a:r>
          </a:p>
          <a:p>
            <a:pPr lvl="1"/>
            <a:r>
              <a:rPr lang="en-US" dirty="0"/>
              <a:t>Various updates to enable NR CA test case implementation</a:t>
            </a:r>
          </a:p>
          <a:p>
            <a:pPr lvl="1"/>
            <a:r>
              <a:rPr lang="en-US" dirty="0"/>
              <a:t>Paging / Short Message and early contention resolution handling updated</a:t>
            </a:r>
          </a:p>
          <a:p>
            <a:pPr lvl="1"/>
            <a:r>
              <a:rPr lang="en-US" dirty="0"/>
              <a:t>SA NR test case execution guidelines updated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Test Models - RAN5#85 (Nov-19)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Various updates to enable EN-DC NR CA test case implementation</a:t>
            </a:r>
          </a:p>
          <a:p>
            <a:pPr lvl="1"/>
            <a:r>
              <a:rPr lang="en-US" dirty="0"/>
              <a:t>Correction to UL Grant given in Random Access Response for EN-DC test cases</a:t>
            </a:r>
            <a:endParaRPr lang="en-GB" dirty="0"/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110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Test Models - RAN5#85 (Nov-19) SA NR (Option 2) </vt:lpstr>
      <vt:lpstr>Test Models - RAN5#85 (Nov-19)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19</cp:revision>
  <dcterms:created xsi:type="dcterms:W3CDTF">2019-05-16T22:21:00Z</dcterms:created>
  <dcterms:modified xsi:type="dcterms:W3CDTF">2019-11-22T19:13:39Z</dcterms:modified>
</cp:coreProperties>
</file>