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2- RAN5#85 (NOV-19)</a:t>
            </a:r>
            <a:br>
              <a:rPr lang="sv-SE" sz="2800" dirty="0"/>
            </a:br>
            <a:r>
              <a:rPr lang="sv-SE" sz="4000" dirty="0"/>
              <a:t>EN-DC/SA (Option 3/2)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89607"/>
            <a:ext cx="11108961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New MAC test for Data inactivity and 2 </a:t>
            </a:r>
            <a:r>
              <a:rPr lang="en-US"/>
              <a:t>new CA PHR(due </a:t>
            </a:r>
            <a:r>
              <a:rPr lang="en-US" dirty="0"/>
              <a:t>to Split of CA test into 3 flavors)</a:t>
            </a:r>
          </a:p>
          <a:p>
            <a:pPr lvl="1"/>
            <a:r>
              <a:rPr lang="en-US" dirty="0"/>
              <a:t>13 Maintenance CR covering several MAC test cases, mostly result of Verification</a:t>
            </a:r>
          </a:p>
          <a:p>
            <a:pPr lvl="1"/>
            <a:r>
              <a:rPr lang="en-US" dirty="0"/>
              <a:t>11 Maintenance CR covering several RLC test cases, mostly result of Verification</a:t>
            </a:r>
          </a:p>
          <a:p>
            <a:pPr lvl="1"/>
            <a:r>
              <a:rPr lang="en-US" dirty="0"/>
              <a:t>4 Maintenance CR covering several PDCP test cases, mostly result of Verification</a:t>
            </a:r>
          </a:p>
          <a:p>
            <a:pPr lvl="1"/>
            <a:r>
              <a:rPr lang="en-US" dirty="0"/>
              <a:t>1 Maintenance CR covering several SDAP test cases, mostly result of Verification</a:t>
            </a:r>
          </a:p>
          <a:p>
            <a:pPr lvl="1"/>
            <a:r>
              <a:rPr lang="en-US" dirty="0"/>
              <a:t>DoCoMo request to provide test coverage for PRACH format 0, 2 MAC test cases for PDCCH order and RACH procedure configured by RRC enhanced.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 (SA only)</a:t>
            </a:r>
          </a:p>
          <a:p>
            <a:pPr lvl="1"/>
            <a:r>
              <a:rPr lang="sv-SE" dirty="0"/>
              <a:t> NR-DC progress in generic procedures is holding quite a few Layer 2 test cases.</a:t>
            </a:r>
          </a:p>
          <a:p>
            <a:pPr lvl="1"/>
            <a:r>
              <a:rPr lang="sv-SE" dirty="0"/>
              <a:t>For closure @ RAN5#86, better co-ordination with 38.508-1 contributor/Rapporteur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147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Layer 2- RAN5#85 (NOV-19) EN-DC/SA (Option 3/2)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2019-11-22T19:17:10Z</dcterms:modified>
</cp:coreProperties>
</file>