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6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IMS over 5GS - RAN5#85 (Nov-19)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Sent out v7.1 of Work Plan for IMS over 5GS</a:t>
            </a:r>
          </a:p>
          <a:p>
            <a:pPr lvl="1"/>
            <a:r>
              <a:rPr lang="en-US" dirty="0"/>
              <a:t>Approved first draft spec version for new TS 34.229-5</a:t>
            </a:r>
          </a:p>
          <a:p>
            <a:pPr lvl="2"/>
            <a:r>
              <a:rPr lang="en-US" dirty="0"/>
              <a:t>Includes all relevant content approved in earlier meetings</a:t>
            </a:r>
          </a:p>
          <a:p>
            <a:pPr lvl="1"/>
            <a:r>
              <a:rPr lang="en-US" dirty="0"/>
              <a:t>Approved 4 IMS Registration error test cases for draft spec</a:t>
            </a:r>
          </a:p>
          <a:p>
            <a:pPr lvl="1"/>
            <a:r>
              <a:rPr lang="en-US" dirty="0"/>
              <a:t>Liaison exchange with SA2 clarified usage of GIBA in restricted scenarios</a:t>
            </a:r>
          </a:p>
          <a:p>
            <a:pPr lvl="1"/>
            <a:r>
              <a:rPr lang="en-US" dirty="0"/>
              <a:t>Decided to follow PRD 13 for spec writing</a:t>
            </a:r>
          </a:p>
          <a:p>
            <a:pPr lvl="1"/>
            <a:r>
              <a:rPr lang="en-US" dirty="0"/>
              <a:t>Decided to keep TS 34.229-5 in draft state for the time being </a:t>
            </a:r>
          </a:p>
          <a:p>
            <a:pPr lvl="2"/>
            <a:r>
              <a:rPr lang="en-US" dirty="0"/>
              <a:t>Non-IMS test cases using IMS generic procedures continue to refer to TS 34.229-1</a:t>
            </a:r>
          </a:p>
          <a:p>
            <a:pPr lvl="2"/>
            <a:r>
              <a:rPr lang="en-US" dirty="0"/>
              <a:t>Submitted draft version V0.2.0 to RAN5#85 (see R5-198832)</a:t>
            </a:r>
          </a:p>
          <a:p>
            <a:pPr lvl="2"/>
            <a:r>
              <a:rPr lang="en-US" dirty="0"/>
              <a:t>Targeting March 2020 RAN plenary for spec approval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Test case optimization</a:t>
            </a:r>
          </a:p>
          <a:p>
            <a:pPr lvl="2"/>
            <a:r>
              <a:rPr lang="sv-SE" dirty="0"/>
              <a:t>Targeting RAN5#86, starting with IMS Registration test cases</a:t>
            </a:r>
          </a:p>
          <a:p>
            <a:pPr lvl="1"/>
            <a:r>
              <a:rPr lang="sv-SE" dirty="0"/>
              <a:t>Re-write Work Plan to follow PRD 13</a:t>
            </a:r>
          </a:p>
          <a:p>
            <a:pPr lvl="1"/>
            <a:r>
              <a:rPr lang="sv-SE" dirty="0"/>
              <a:t>NG.114 dependency: waiting for first official version</a:t>
            </a: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IMS over 5GS - RAN5#85 (Nov-19)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None as no update to IR.92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continuing to wait for update to IR.92 if any</a:t>
            </a:r>
            <a:endParaRPr lang="en-US" dirty="0"/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178</Words>
  <Application>Microsoft Office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IMS over 5GS - RAN5#85 (Nov-19) SA NR (Option 2) </vt:lpstr>
      <vt:lpstr>IMS over 5GS - RAN5#85 (Nov-19)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23</cp:revision>
  <dcterms:created xsi:type="dcterms:W3CDTF">2019-05-16T22:21:00Z</dcterms:created>
  <dcterms:modified xsi:type="dcterms:W3CDTF">2019-11-22T02:12:26Z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