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Function - RAN5#85 (Nov-19)</a:t>
            </a:r>
            <a:br>
              <a:rPr lang="sv-SE" sz="2800" dirty="0"/>
            </a:br>
            <a:r>
              <a:rPr lang="sv-SE" sz="4000" dirty="0"/>
              <a:t>SA NR (Option 2) / 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planed work is 100% completed</a:t>
            </a:r>
          </a:p>
          <a:p>
            <a:pPr lvl="1"/>
            <a:r>
              <a:rPr lang="en-US" dirty="0"/>
              <a:t>Any updates or additions in the future will depend on test cases needs</a:t>
            </a:r>
          </a:p>
          <a:p>
            <a:pPr lvl="1"/>
            <a:r>
              <a:rPr lang="en-US" dirty="0"/>
              <a:t>It is suggested that maintenance of the WP is </a:t>
            </a:r>
            <a:r>
              <a:rPr lang="en-US" dirty="0" err="1"/>
              <a:t>discountinued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Test Function - RAN5#85 (Nov-19) SA NR (Option 2) /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2019-11-22T03:25:30Z</dcterms:modified>
</cp:coreProperties>
</file>