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542678"/>
            <a:ext cx="1146995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RAN5#85 (Nov-19)</a:t>
            </a:r>
            <a:br>
              <a:rPr lang="sv-SE" sz="2800" dirty="0"/>
            </a:br>
            <a:r>
              <a:rPr lang="sv-SE" sz="4000" dirty="0"/>
              <a:t>Summary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07409"/>
            <a:ext cx="10515600" cy="53532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- 53 CRs agreed in TS 38.521-3 at RAN5#85; 2 CRs sent for email agreement.</a:t>
            </a:r>
          </a:p>
          <a:p>
            <a:pPr marL="0" indent="0">
              <a:buNone/>
            </a:pPr>
            <a:r>
              <a:rPr lang="en-US" sz="2400" dirty="0"/>
              <a:t>- 3 TCs completed since RAN5#84</a:t>
            </a:r>
          </a:p>
          <a:p>
            <a:pPr marL="0" indent="0">
              <a:buNone/>
            </a:pPr>
            <a:r>
              <a:rPr lang="en-US" sz="2400" dirty="0"/>
              <a:t>- Total of 71 TCs completed in TS 38.521-3 as of RAN5#85</a:t>
            </a:r>
          </a:p>
          <a:p>
            <a:pPr marL="0" indent="0">
              <a:buNone/>
            </a:pPr>
            <a:r>
              <a:rPr lang="en-US" sz="2400" dirty="0"/>
              <a:t>       - Includes 65 EN-DC FR1 tests + 6 EN-DC FR2 tests</a:t>
            </a:r>
          </a:p>
          <a:p>
            <a:pPr marL="0" indent="0">
              <a:buNone/>
            </a:pPr>
            <a:r>
              <a:rPr lang="en-US" sz="2400" dirty="0"/>
              <a:t>- Additional 29 tests involving FR1+FR2 testing have completed adding appropriate notes. No TC details will be added (covered by SA tests). 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2333449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025326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RAN5#85 (Nov-19)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3 EN-DC Option 3 tests completed at RAN5#85</a:t>
            </a:r>
          </a:p>
          <a:p>
            <a:pPr lvl="1"/>
            <a:r>
              <a:rPr lang="en-US" dirty="0"/>
              <a:t>Remaining test cases moved to RAN5#86 vis-à-vis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at RAN5#86</a:t>
            </a:r>
          </a:p>
          <a:p>
            <a:pPr lvl="1"/>
            <a:r>
              <a:rPr lang="en-US" dirty="0"/>
              <a:t>Possible update of WP due to RAN4 updates adding EN-DC tests with UL-MIMO 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  <a:p>
            <a:pPr lvl="1"/>
            <a:r>
              <a:rPr lang="en-US" dirty="0"/>
              <a:t>Few EN-DC intra-band contiguous tests still incomplete due to </a:t>
            </a:r>
            <a:r>
              <a:rPr lang="en-US" dirty="0" err="1"/>
              <a:t>Wgap</a:t>
            </a:r>
            <a:r>
              <a:rPr lang="en-US" dirty="0"/>
              <a:t> definition – clarified as RAN5-owned so contributors to analyze and help complete test at RAN#86.</a:t>
            </a:r>
          </a:p>
          <a:p>
            <a:pPr lvl="1"/>
            <a:r>
              <a:rPr lang="en-US" dirty="0"/>
              <a:t>Update and align test config and test procedure definitions for pending EN-DC FR1 and FR2 tests with &gt;=2 NR CCs.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006" y="542678"/>
            <a:ext cx="10918794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RAN5#85 (Nov-19)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FR1+FR2 CA tests are covered by TS 38.521-3.</a:t>
            </a:r>
          </a:p>
          <a:p>
            <a:pPr lvl="1"/>
            <a:r>
              <a:rPr lang="en-US" dirty="0"/>
              <a:t>No Test Case details added (covered by SA tests) . All tests in this category in the WP have completed with agreed approach at RAN5#85.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275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Tx/Rx E-UTRA, FR1, FR2 Interworking : TS 38.521-3 - RAN5#85 (Nov-19) Summary</vt:lpstr>
      <vt:lpstr>Tx/Rx E-UTRA, FR1, FR2 Interworking : TS 38.521-3 - RAN5#85 (Nov-19) EN-DC (Option 3) </vt:lpstr>
      <vt:lpstr>Tx/Rx E-UTRA, FR1, FR2 Interworking : TS 38.521-3 - RAN5#85 (Nov-19)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27</cp:revision>
  <dcterms:created xsi:type="dcterms:W3CDTF">2019-05-16T22:21:00Z</dcterms:created>
  <dcterms:modified xsi:type="dcterms:W3CDTF">2019-11-22T19:52:53Z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373104275</vt:i4>
  </property>
  <property fmtid="{D5CDD505-2E9C-101B-9397-08002B2CF9AE}" pid="3" name="_NewReviewCycle">
    <vt:lpwstr/>
  </property>
  <property fmtid="{D5CDD505-2E9C-101B-9397-08002B2CF9AE}" pid="4" name="_EmailSubject">
    <vt:lpwstr>[RAN5#85] Sub-area WP reporting for Friday session - SA NR / Opt 2 &amp; EN-DC / Opt 3 - Input latest by Friday morning coffee break</vt:lpwstr>
  </property>
  <property fmtid="{D5CDD505-2E9C-101B-9397-08002B2CF9AE}" pid="5" name="_AuthorEmail">
    <vt:lpwstr>mohana@qti.qualcomm.com</vt:lpwstr>
  </property>
  <property fmtid="{D5CDD505-2E9C-101B-9397-08002B2CF9AE}" pid="6" name="_AuthorEmailDisplayName">
    <vt:lpwstr>Ashwin Mohan</vt:lpwstr>
  </property>
</Properties>
</file>