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environment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Common procedure to establish L NR FR1/FR2 </a:t>
            </a:r>
            <a:r>
              <a:rPr lang="en-US" dirty="0" err="1"/>
              <a:t>yCC</a:t>
            </a:r>
            <a:r>
              <a:rPr lang="en-US" dirty="0"/>
              <a:t> test cases was completed. </a:t>
            </a:r>
          </a:p>
          <a:p>
            <a:pPr lvl="1"/>
            <a:r>
              <a:rPr lang="en-US" dirty="0"/>
              <a:t>Generic procedures for Emergency calls set up and release in regard to establishment/release of DRBs was completed</a:t>
            </a:r>
            <a:endParaRPr lang="en-GB" dirty="0"/>
          </a:p>
          <a:p>
            <a:pPr lvl="1"/>
            <a:r>
              <a:rPr lang="en-US" dirty="0"/>
              <a:t>Generic procedures for IMS over 5GS. Test environment was completed.</a:t>
            </a:r>
          </a:p>
          <a:p>
            <a:pPr lvl="1"/>
            <a:r>
              <a:rPr lang="en-US" dirty="0"/>
              <a:t>Test frequencies specified for all assigned NR CA and NR DC configurations assigned in the work plan.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Test environment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Target, common procedure to establish LTE </a:t>
            </a:r>
            <a:r>
              <a:rPr lang="en-US" dirty="0" err="1"/>
              <a:t>xCC</a:t>
            </a:r>
            <a:r>
              <a:rPr lang="en-US" dirty="0"/>
              <a:t> + NR FR1/FR2 </a:t>
            </a:r>
            <a:r>
              <a:rPr lang="en-US" dirty="0" err="1"/>
              <a:t>yCC</a:t>
            </a:r>
            <a:r>
              <a:rPr lang="en-US" dirty="0"/>
              <a:t> test cases, where x &lt;= 4, y &lt;=2 was completed. </a:t>
            </a:r>
          </a:p>
          <a:p>
            <a:pPr lvl="1"/>
            <a:r>
              <a:rPr lang="en-US" dirty="0"/>
              <a:t>Test frequencies specified for all </a:t>
            </a:r>
            <a:r>
              <a:rPr lang="en-US"/>
              <a:t>assigned EN-DC </a:t>
            </a:r>
            <a:r>
              <a:rPr lang="en-US" dirty="0"/>
              <a:t>configurations assigned in the work plan.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136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Test environment - RAN5#85 (Nov-19) SA NR (Option 2) </vt:lpstr>
      <vt:lpstr>Test environment - RAN5#85 (NOV-19)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2019-11-22T02:11:57Z</dcterms:modified>
</cp:coreProperties>
</file>