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60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4822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EN-DC and NR/DC configurations - RAN5#85 (Nov-19)</a:t>
            </a:r>
            <a:br>
              <a:rPr lang="sv-SE" sz="2800" dirty="0"/>
            </a:br>
            <a:r>
              <a:rPr lang="sv-SE" sz="4000" dirty="0"/>
              <a:t>SA NR (Option 2) and EN-DC (Option 3)</a:t>
            </a:r>
            <a:br>
              <a:rPr lang="sv-SE" sz="4000" dirty="0"/>
            </a:b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1751"/>
            <a:ext cx="10515600" cy="5291092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2 NR bands n66, n70 and n71 confirmed as 100</a:t>
            </a:r>
            <a:r>
              <a:rPr lang="en-US"/>
              <a:t>% completed </a:t>
            </a:r>
            <a:r>
              <a:rPr lang="en-US" dirty="0"/>
              <a:t>by the assigned company (Dish Network).</a:t>
            </a:r>
          </a:p>
          <a:p>
            <a:pPr lvl="1"/>
            <a:r>
              <a:rPr lang="en-US" dirty="0"/>
              <a:t>Assignment status</a:t>
            </a:r>
          </a:p>
          <a:p>
            <a:pPr lvl="2"/>
            <a:r>
              <a:rPr lang="en-US" dirty="0"/>
              <a:t>Overall +180 assignments since RAN5#84</a:t>
            </a:r>
          </a:p>
          <a:p>
            <a:pPr lvl="2"/>
            <a:r>
              <a:rPr lang="en-US" dirty="0"/>
              <a:t>+5 NR bands 	(26 out of 38 Rel-15 bands assigned)</a:t>
            </a:r>
          </a:p>
          <a:p>
            <a:pPr lvl="2"/>
            <a:r>
              <a:rPr lang="en-US" dirty="0"/>
              <a:t>+3 NR CA 	(7 out of 125 NR CA configurations assigned)</a:t>
            </a:r>
          </a:p>
          <a:p>
            <a:pPr lvl="2"/>
            <a:r>
              <a:rPr lang="en-US" dirty="0"/>
              <a:t>+6 NR DC 	(6 out of 45 NR DC configurations assigned)</a:t>
            </a:r>
          </a:p>
          <a:p>
            <a:pPr lvl="2"/>
            <a:r>
              <a:rPr lang="en-US" dirty="0"/>
              <a:t>+166 EN-DC 	(232 out of 1142 EN-DC configurations assigned)</a:t>
            </a:r>
          </a:p>
          <a:p>
            <a:pPr lvl="1"/>
            <a:r>
              <a:rPr lang="en-US" dirty="0"/>
              <a:t>Test frequencies completed for all assigned EN-DC and CA configurations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Need for feedback from assigend companies on current completion status for NR bands, NR CA configurations and EN-DC configurations</a:t>
            </a:r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45</Words>
  <Application>Microsoft Office PowerPoint</Application>
  <PresentationFormat>Widescreen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EN-DC and NR/DC configurations - RAN5#85 (Nov-19) SA NR (Option 2) and EN-DC (Option 3)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79</cp:revision>
  <dcterms:created xsi:type="dcterms:W3CDTF">2019-05-16T22:21:00Z</dcterms:created>
  <dcterms:modified xsi:type="dcterms:W3CDTF">2019-11-22T19:02:22Z</dcterms:modified>
</cp:coreProperties>
</file>