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RRM- RAN5#85 (Nov-19)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9 new FR1 test cases completed (total 35)</a:t>
            </a:r>
          </a:p>
          <a:p>
            <a:pPr lvl="1"/>
            <a:r>
              <a:rPr lang="de-DE" dirty="0" err="1"/>
              <a:t>Remaining</a:t>
            </a:r>
            <a:r>
              <a:rPr lang="de-DE" dirty="0"/>
              <a:t> FR1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moved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next</a:t>
            </a:r>
            <a:r>
              <a:rPr lang="de-DE" dirty="0"/>
              <a:t> </a:t>
            </a:r>
            <a:r>
              <a:rPr lang="de-DE" dirty="0" err="1"/>
              <a:t>meetings</a:t>
            </a:r>
            <a:endParaRPr lang="de-DE" dirty="0"/>
          </a:p>
          <a:p>
            <a:pPr lvl="1"/>
            <a:r>
              <a:rPr lang="de-DE" dirty="0"/>
              <a:t>FR2: </a:t>
            </a:r>
            <a:r>
              <a:rPr lang="de-DE" dirty="0" err="1"/>
              <a:t>agreement</a:t>
            </a:r>
            <a:r>
              <a:rPr lang="de-DE" dirty="0"/>
              <a:t> on </a:t>
            </a:r>
            <a:r>
              <a:rPr lang="de-DE" dirty="0" err="1"/>
              <a:t>extended</a:t>
            </a:r>
            <a:r>
              <a:rPr lang="de-DE" dirty="0"/>
              <a:t> IFF </a:t>
            </a:r>
            <a:r>
              <a:rPr lang="de-DE" dirty="0" err="1"/>
              <a:t>applicability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2AoA </a:t>
            </a:r>
            <a:r>
              <a:rPr lang="de-DE" dirty="0" err="1"/>
              <a:t>scenarios</a:t>
            </a:r>
            <a:endParaRPr lang="de-DE" dirty="0"/>
          </a:p>
          <a:p>
            <a:pPr lvl="1"/>
            <a:r>
              <a:rPr lang="de-DE" dirty="0"/>
              <a:t>FR2: </a:t>
            </a:r>
            <a:r>
              <a:rPr lang="de-DE" dirty="0" err="1"/>
              <a:t>agreement</a:t>
            </a:r>
            <a:r>
              <a:rPr lang="de-DE" dirty="0"/>
              <a:t> on WF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progress</a:t>
            </a:r>
            <a:r>
              <a:rPr lang="de-DE" dirty="0"/>
              <a:t> MU in </a:t>
            </a:r>
            <a:r>
              <a:rPr lang="de-DE" dirty="0" err="1"/>
              <a:t>coming</a:t>
            </a:r>
            <a:r>
              <a:rPr lang="de-DE" dirty="0"/>
              <a:t> </a:t>
            </a:r>
            <a:r>
              <a:rPr lang="de-DE" dirty="0" err="1"/>
              <a:t>meetings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Slow FR2 progress</a:t>
            </a:r>
            <a:endParaRPr lang="en-US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RRM- RAN5#85 (NOV-19)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Last 2 GCF </a:t>
            </a:r>
            <a:r>
              <a:rPr lang="en-US" dirty="0" err="1"/>
              <a:t>Prio</a:t>
            </a:r>
            <a:r>
              <a:rPr lang="en-US" dirty="0"/>
              <a:t> 1 test cases completed (random access)</a:t>
            </a:r>
          </a:p>
          <a:p>
            <a:pPr lvl="1"/>
            <a:r>
              <a:rPr lang="de-DE" dirty="0"/>
              <a:t>8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completed</a:t>
            </a:r>
            <a:r>
              <a:rPr lang="de-DE" dirty="0"/>
              <a:t> (26 in total)</a:t>
            </a:r>
            <a:endParaRPr lang="en-US" dirty="0"/>
          </a:p>
          <a:p>
            <a:pPr lvl="1"/>
            <a:r>
              <a:rPr lang="de-DE" dirty="0" err="1"/>
              <a:t>Remaining</a:t>
            </a:r>
            <a:r>
              <a:rPr lang="de-DE" dirty="0"/>
              <a:t> FR1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moved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next</a:t>
            </a:r>
            <a:r>
              <a:rPr lang="de-DE" dirty="0"/>
              <a:t> </a:t>
            </a:r>
            <a:r>
              <a:rPr lang="de-DE" dirty="0" err="1"/>
              <a:t>meetings</a:t>
            </a:r>
            <a:endParaRPr lang="en-GB" dirty="0"/>
          </a:p>
          <a:p>
            <a:pPr lvl="1"/>
            <a:r>
              <a:rPr lang="de-DE" dirty="0"/>
              <a:t>FR2: </a:t>
            </a:r>
            <a:r>
              <a:rPr lang="de-DE" dirty="0" err="1"/>
              <a:t>agreement</a:t>
            </a:r>
            <a:r>
              <a:rPr lang="de-DE" dirty="0"/>
              <a:t> on </a:t>
            </a:r>
            <a:r>
              <a:rPr lang="de-DE" dirty="0" err="1"/>
              <a:t>extended</a:t>
            </a:r>
            <a:r>
              <a:rPr lang="de-DE" dirty="0"/>
              <a:t> IFF </a:t>
            </a:r>
            <a:r>
              <a:rPr lang="de-DE" dirty="0" err="1"/>
              <a:t>applicability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2AoA </a:t>
            </a:r>
            <a:r>
              <a:rPr lang="de-DE" dirty="0" err="1"/>
              <a:t>scenarios</a:t>
            </a:r>
            <a:endParaRPr lang="de-DE" dirty="0"/>
          </a:p>
          <a:p>
            <a:pPr lvl="1"/>
            <a:r>
              <a:rPr lang="de-DE" dirty="0"/>
              <a:t>FR2: </a:t>
            </a:r>
            <a:r>
              <a:rPr lang="de-DE" dirty="0" err="1"/>
              <a:t>agreement</a:t>
            </a:r>
            <a:r>
              <a:rPr lang="de-DE" dirty="0"/>
              <a:t> on WF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progress</a:t>
            </a:r>
            <a:r>
              <a:rPr lang="de-DE" dirty="0"/>
              <a:t> MU in </a:t>
            </a:r>
            <a:r>
              <a:rPr lang="de-DE" dirty="0" err="1"/>
              <a:t>coming</a:t>
            </a:r>
            <a:r>
              <a:rPr lang="de-DE" dirty="0"/>
              <a:t> </a:t>
            </a:r>
            <a:r>
              <a:rPr lang="de-DE" dirty="0" err="1"/>
              <a:t>meetings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Slow FR2 progress</a:t>
            </a:r>
            <a:endParaRPr lang="en-US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RRM- RAN5#85 (Nov-19) SA NR (Option 2) </vt:lpstr>
      <vt:lpstr>RRM- RAN5#85 (NOV-19)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17</cp:revision>
  <dcterms:created xsi:type="dcterms:W3CDTF">2019-05-16T22:21:00Z</dcterms:created>
  <dcterms:modified xsi:type="dcterms:W3CDTF">2019-11-22T03:45:27Z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