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/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PCTEST Engineering Lab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#84			</a:t>
            </a:r>
            <a:r>
              <a:rPr lang="en-US" b="1" dirty="0"/>
              <a:t>R5-197613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GB" b="1" dirty="0">
                <a:latin typeface="Arial" panose="020B0604020202020204" pitchFamily="34" charset="0"/>
                <a:ea typeface="Malgun Gothic" panose="020B0503020000020004" pitchFamily="34" charset="-127"/>
              </a:rPr>
              <a:t>Ljubljana, Slovenia, 26 August - 30 August 2019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987159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 for EIRP/TRP)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987159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(not testable at this time)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RAN5-84)</a:t>
            </a:r>
            <a:endParaRPr lang="en-US" kern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4F9217-A296-4519-BCC1-1F33057EE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093" y="1604613"/>
            <a:ext cx="8473812" cy="319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/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2019-08-30T07:46:41Z</dcterms:modified>
</cp:coreProperties>
</file>