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62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59" d="100"/>
          <a:sy n="59" d="100"/>
        </p:scale>
        <p:origin x="25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29/08/2019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NSA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#84</a:t>
            </a:r>
            <a:endParaRPr lang="en-US" b="1" dirty="0"/>
          </a:p>
          <a:p>
            <a:r>
              <a:rPr lang="en-US" b="1" dirty="0"/>
              <a:t>Ljubljana, Slovenia</a:t>
            </a:r>
            <a:r>
              <a:rPr lang="en-GB" b="1" dirty="0"/>
              <a:t>,</a:t>
            </a:r>
            <a:r>
              <a:rPr lang="en-US" b="1" dirty="0"/>
              <a:t> 26th – 30th August 2019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 R5-197603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 and NSA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625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r>
              <a:rPr lang="en-GB" dirty="0"/>
              <a:t>At RAN5#83 an update has been presented in R5-195192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/>
              <a:t>TT Way Forward</a:t>
            </a:r>
            <a:r>
              <a:rPr lang="en-GB" dirty="0"/>
              <a:t> SUM of Power TCs (NSA)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/>
              <a:t>At RAN5#83 </a:t>
            </a:r>
            <a:r>
              <a:rPr lang="en-GB" sz="2400" b="1" noProof="0" dirty="0"/>
              <a:t>MU</a:t>
            </a:r>
            <a:r>
              <a:rPr lang="en-GB" sz="2400" noProof="0" dirty="0"/>
              <a:t> agreed in </a:t>
            </a:r>
            <a:r>
              <a:rPr lang="en-GB" sz="2400" dirty="0"/>
              <a:t>R5-195141</a:t>
            </a:r>
            <a:endParaRPr lang="en-GB" sz="2400" noProof="0" dirty="0">
              <a:highlight>
                <a:srgbClr val="FFFF00"/>
              </a:highlight>
            </a:endParaRPr>
          </a:p>
          <a:p>
            <a:pPr lvl="1"/>
            <a:r>
              <a:rPr lang="en-GB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GB" sz="2400" dirty="0"/>
              <a:t>RAN5#83 </a:t>
            </a:r>
            <a:r>
              <a:rPr lang="en-GB" sz="2400" b="1" dirty="0"/>
              <a:t>TT</a:t>
            </a:r>
            <a:r>
              <a:rPr lang="en-GB" sz="2400" dirty="0"/>
              <a:t> agreed in R5-195430 and R5-195437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TT among the TTs of each CC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/>
          </a:bodyPr>
          <a:lstStyle/>
          <a:p>
            <a:r>
              <a:rPr lang="en-GB" noProof="0" dirty="0"/>
              <a:t>Changes in RAN5#83</a:t>
            </a:r>
          </a:p>
          <a:p>
            <a:pPr lvl="1"/>
            <a:r>
              <a:rPr lang="en-GB" dirty="0"/>
              <a:t>Updated Sum of Power TT based on the agreement of previous slide </a:t>
            </a:r>
          </a:p>
          <a:p>
            <a:pPr lvl="1"/>
            <a:r>
              <a:rPr lang="en-GB" dirty="0"/>
              <a:t>Included TT Values referring to TS 38.521-2</a:t>
            </a:r>
          </a:p>
          <a:p>
            <a:r>
              <a:rPr lang="en-GB" dirty="0"/>
              <a:t>Changes in RAN5#84</a:t>
            </a:r>
          </a:p>
          <a:p>
            <a:pPr lvl="1"/>
            <a:r>
              <a:rPr lang="en-GB" dirty="0"/>
              <a:t>PRACH time mask MU and TT added</a:t>
            </a:r>
          </a:p>
          <a:p>
            <a:pPr lvl="2"/>
            <a:r>
              <a:rPr lang="en-GB" dirty="0"/>
              <a:t>6.3B.4.1, 6.3B.4.2, 6.3B.4.3</a:t>
            </a:r>
          </a:p>
          <a:p>
            <a:pPr lvl="1"/>
            <a:r>
              <a:rPr lang="en-GB" dirty="0"/>
              <a:t>More CA test cases added</a:t>
            </a:r>
          </a:p>
          <a:p>
            <a:pPr lvl="2"/>
            <a:r>
              <a:rPr lang="en-GB" dirty="0"/>
              <a:t>7.3B.2.4.1, 7.3B.2.4.2, 7.3B.2.4.3, 7.8B.2.6</a:t>
            </a:r>
          </a:p>
          <a:p>
            <a:pPr lvl="2"/>
            <a:endParaRPr lang="en-GB" dirty="0">
              <a:solidFill>
                <a:srgbClr val="00B05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5981</TotalTime>
  <Words>406</Words>
  <Application>Microsoft Office PowerPoint</Application>
  <PresentationFormat>On-screen Show (4:3)</PresentationFormat>
  <Paragraphs>41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NSA TT Way Forward update</vt:lpstr>
      <vt:lpstr>Background FR1 and NSA</vt:lpstr>
      <vt:lpstr>Agreed FR1 NSA WF TS 38.521-3</vt:lpstr>
      <vt:lpstr>TT Way Forward SUM of Power TCs (NSA)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Massimiliano Ubicini</cp:lastModifiedBy>
  <cp:revision>227</cp:revision>
  <dcterms:created xsi:type="dcterms:W3CDTF">2018-05-23T08:39:00Z</dcterms:created>
  <dcterms:modified xsi:type="dcterms:W3CDTF">2019-08-29T18:52:08Z</dcterms:modified>
</cp:coreProperties>
</file>