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1" r:id="rId4"/>
    <p:sldId id="262" r:id="rId5"/>
    <p:sldId id="259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4" autoAdjust="0"/>
    <p:restoredTop sz="86466" autoAdjust="0"/>
  </p:normalViewPr>
  <p:slideViewPr>
    <p:cSldViewPr>
      <p:cViewPr varScale="1">
        <p:scale>
          <a:sx n="63" d="100"/>
          <a:sy n="63" d="100"/>
        </p:scale>
        <p:origin x="468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F093B-2107-4752-A478-CC44C8FE3811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9C8B1-C291-4E61-8013-16C6526256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68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E6CB1-6816-4DC8-A990-45FD8DDA930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2586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NSA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#84</a:t>
            </a:r>
            <a:endParaRPr lang="en-US" b="1" dirty="0"/>
          </a:p>
          <a:p>
            <a:r>
              <a:rPr lang="en-US" b="1" dirty="0"/>
              <a:t>Ljubljana, Slovenia</a:t>
            </a:r>
            <a:r>
              <a:rPr lang="en-GB" b="1" dirty="0"/>
              <a:t>,</a:t>
            </a:r>
            <a:r>
              <a:rPr lang="en-US" b="1" dirty="0"/>
              <a:t> 26th – 30th August 2019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  R5-196527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26840"/>
            <a:ext cx="6400800" cy="1752600"/>
          </a:xfrm>
        </p:spPr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FR1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30998"/>
            <a:ext cx="8229600" cy="4925144"/>
          </a:xfrm>
        </p:spPr>
        <p:txBody>
          <a:bodyPr>
            <a:normAutofit fontScale="625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RAN5#81 an update has been presented in R5-187813</a:t>
            </a:r>
          </a:p>
          <a:p>
            <a:r>
              <a:rPr lang="en-GB" dirty="0"/>
              <a:t>At RAN5 5G-AH#4 an update has been presented in R5-190940</a:t>
            </a:r>
          </a:p>
          <a:p>
            <a:r>
              <a:rPr lang="en-GB" dirty="0"/>
              <a:t>At RAN5#82 an update has been presented in R5-192596</a:t>
            </a:r>
          </a:p>
          <a:p>
            <a:r>
              <a:rPr lang="en-GB" dirty="0"/>
              <a:t>At RAN5 5G-AH#5 an update has been presented in R5-193481</a:t>
            </a:r>
          </a:p>
          <a:p>
            <a:r>
              <a:rPr lang="en-GB" dirty="0">
                <a:solidFill>
                  <a:srgbClr val="FF0000"/>
                </a:solidFill>
              </a:rPr>
              <a:t>At RAN5#83 an update has been presented in R5-195192</a:t>
            </a:r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noProof="0" dirty="0">
                <a:solidFill>
                  <a:srgbClr val="FF0000"/>
                </a:solidFill>
              </a:rPr>
              <a:t>TT Way Forward</a:t>
            </a:r>
            <a:r>
              <a:rPr lang="en-GB" dirty="0">
                <a:solidFill>
                  <a:srgbClr val="FF0000"/>
                </a:solidFill>
              </a:rPr>
              <a:t> SUM of Power TCs (NSA)</a:t>
            </a:r>
            <a:endParaRPr lang="en-GB" noProof="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/>
          <a:lstStyle/>
          <a:p>
            <a:pPr>
              <a:buClrTx/>
            </a:pPr>
            <a:r>
              <a:rPr lang="en-GB" sz="2400" noProof="0" dirty="0">
                <a:solidFill>
                  <a:srgbClr val="FF0000"/>
                </a:solidFill>
              </a:rPr>
              <a:t>At RAN5#83 </a:t>
            </a:r>
            <a:r>
              <a:rPr lang="en-GB" sz="2400" b="1" noProof="0" dirty="0">
                <a:solidFill>
                  <a:srgbClr val="FF0000"/>
                </a:solidFill>
              </a:rPr>
              <a:t>MU</a:t>
            </a:r>
            <a:r>
              <a:rPr lang="en-GB" sz="2400" noProof="0" dirty="0">
                <a:solidFill>
                  <a:srgbClr val="FF0000"/>
                </a:solidFill>
              </a:rPr>
              <a:t> agreed in </a:t>
            </a:r>
            <a:r>
              <a:rPr lang="en-GB" sz="2400" dirty="0">
                <a:solidFill>
                  <a:srgbClr val="FF0000"/>
                </a:solidFill>
              </a:rPr>
              <a:t>R5-195141</a:t>
            </a:r>
            <a:endParaRPr lang="en-GB" sz="2400" noProof="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r>
              <a:rPr lang="en-GB" sz="2000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NSA: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Maximum MU among the MUs of each CC </a:t>
            </a:r>
            <a:endParaRPr lang="en-GB" sz="2000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GB" sz="2400" dirty="0">
                <a:solidFill>
                  <a:srgbClr val="FF0000"/>
                </a:solidFill>
              </a:rPr>
              <a:t>RAN5#83 </a:t>
            </a:r>
            <a:r>
              <a:rPr lang="en-GB" sz="2400" b="1" dirty="0">
                <a:solidFill>
                  <a:srgbClr val="FF0000"/>
                </a:solidFill>
              </a:rPr>
              <a:t>TT</a:t>
            </a:r>
            <a:r>
              <a:rPr lang="en-GB" sz="2400" dirty="0">
                <a:solidFill>
                  <a:srgbClr val="FF0000"/>
                </a:solidFill>
              </a:rPr>
              <a:t> agreed in R5-195430 and R5-195437</a:t>
            </a:r>
            <a:endParaRPr lang="en-GB" sz="2400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NSA: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Maximum TT among the TTs of each CC</a:t>
            </a:r>
            <a:r>
              <a:rPr lang="en-GB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2"/>
            <a:r>
              <a:rPr lang="en-GB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 (TT</a:t>
            </a:r>
            <a:r>
              <a:rPr lang="en-GB" sz="16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GB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GB" sz="16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GB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79981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>
                <a:solidFill>
                  <a:srgbClr val="FF0000"/>
                </a:solidFill>
              </a:rPr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TS 38.521-3 NSA FR1 TT</a:t>
            </a:r>
          </a:p>
          <a:p>
            <a:pPr lvl="1"/>
            <a:r>
              <a:rPr lang="en-GB" noProof="0" dirty="0">
                <a:solidFill>
                  <a:srgbClr val="FF0000"/>
                </a:solidFill>
              </a:rPr>
              <a:t>Changes in RAN5#83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Updated Sum of Power TT based on the agreement of previous slide 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Included TT Values referring to TS 38.521-2</a:t>
            </a:r>
          </a:p>
          <a:p>
            <a:pPr lvl="2"/>
            <a:endParaRPr lang="en-GB" dirty="0">
              <a:solidFill>
                <a:srgbClr val="FF0000"/>
              </a:solidFill>
            </a:endParaRPr>
          </a:p>
          <a:p>
            <a:pPr lvl="2"/>
            <a:endParaRPr lang="en-GB" noProof="0" dirty="0">
              <a:solidFill>
                <a:srgbClr val="FF000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5725</TotalTime>
  <Words>368</Words>
  <Application>Microsoft Office PowerPoint</Application>
  <PresentationFormat>On-screen Show (4:3)</PresentationFormat>
  <Paragraphs>35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NSA TT Way Forward update</vt:lpstr>
      <vt:lpstr>Background FR1</vt:lpstr>
      <vt:lpstr>Agreed FR1 NSA WF TS 38.521-3</vt:lpstr>
      <vt:lpstr>TT Way Forward SUM of Power TCs (NSA)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Massimiliano Ubicini</cp:lastModifiedBy>
  <cp:revision>222</cp:revision>
  <dcterms:created xsi:type="dcterms:W3CDTF">2018-05-23T08:39:00Z</dcterms:created>
  <dcterms:modified xsi:type="dcterms:W3CDTF">2019-08-16T07:08:00Z</dcterms:modified>
</cp:coreProperties>
</file>