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TTCN Test Models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Initial test model for UE Positioning with NR added</a:t>
            </a:r>
          </a:p>
          <a:p>
            <a:pPr lvl="1"/>
            <a:r>
              <a:rPr lang="en-US" dirty="0"/>
              <a:t>Test model for NR Noise Generator added, for RSRQ/SINR test cases</a:t>
            </a:r>
          </a:p>
          <a:p>
            <a:pPr lvl="1"/>
            <a:r>
              <a:rPr lang="en-US" dirty="0"/>
              <a:t>Support for NR RRC re-establishment added</a:t>
            </a:r>
          </a:p>
          <a:p>
            <a:pPr lvl="1"/>
            <a:r>
              <a:rPr lang="en-US" dirty="0"/>
              <a:t>Corrections to NR Paging timing calculation</a:t>
            </a:r>
          </a:p>
          <a:p>
            <a:pPr lvl="1"/>
            <a:r>
              <a:rPr lang="en-US" dirty="0"/>
              <a:t>SA NR test case execution guidelines added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TTCN Test Models 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Test model for NR Noise Generator added, for RSRQ/SINR test cases</a:t>
            </a:r>
          </a:p>
          <a:p>
            <a:pPr lvl="1"/>
            <a:r>
              <a:rPr lang="en-US" dirty="0"/>
              <a:t>EN-DC test case execution guidelines added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96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TTCN Test Models - RAN5#84 (Aug-19) SA NR (Option 2) </vt:lpstr>
      <vt:lpstr>TTCN Test Models - RAN5#84 (AUG-19)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17</cp:revision>
  <dcterms:created xsi:type="dcterms:W3CDTF">2019-05-16T22:21:00Z</dcterms:created>
  <dcterms:modified xsi:type="dcterms:W3CDTF">2019-08-30T09:15:23Z</dcterms:modified>
</cp:coreProperties>
</file>