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Common test environment - RAN5#84 (Aug-19)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Target, common test environment: Way forward agreed for generic procedures and environment for 0 and &gt; 2 multi PDUs/PDNs. This has been achieved and captured in meeting minutes.</a:t>
            </a:r>
          </a:p>
          <a:p>
            <a:pPr lvl="1"/>
            <a:r>
              <a:rPr lang="en-US" dirty="0"/>
              <a:t>Test frequencies for set of NR CA configurations introduced based on RAN4 agreement on nominal channel spacing </a:t>
            </a:r>
          </a:p>
          <a:p>
            <a:pPr lvl="1"/>
            <a:r>
              <a:rPr lang="en-US" dirty="0"/>
              <a:t>Definition of FR2 power levels for Serving Cell, Suitable Intra-frequency </a:t>
            </a:r>
            <a:r>
              <a:rPr lang="en-US" dirty="0" err="1"/>
              <a:t>Neighbour</a:t>
            </a:r>
            <a:r>
              <a:rPr lang="en-US" dirty="0"/>
              <a:t> Cell, Suitable Intra-frequency </a:t>
            </a:r>
            <a:r>
              <a:rPr lang="en-US" dirty="0" err="1"/>
              <a:t>Neighbour</a:t>
            </a:r>
            <a:r>
              <a:rPr lang="en-US" dirty="0"/>
              <a:t> Cell and Non-Serving Cell  required for Idle mode and NAS test cases are FFS for FR2. Target to complete at RAN5#85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r>
              <a:rPr lang="sv-SE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Common test environment - RAN5#84 (AUG-19)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Target, common procedure to establish LTE </a:t>
            </a:r>
            <a:r>
              <a:rPr lang="en-US" dirty="0" err="1"/>
              <a:t>xCC</a:t>
            </a:r>
            <a:r>
              <a:rPr lang="en-US" dirty="0"/>
              <a:t> + NR FR1/FR2 </a:t>
            </a:r>
            <a:r>
              <a:rPr lang="en-US" dirty="0" err="1"/>
              <a:t>yCC</a:t>
            </a:r>
            <a:r>
              <a:rPr lang="en-US" dirty="0"/>
              <a:t> test cases, where x &lt;= 4, y &lt;=2. Needs to be moved to RAN5#85.</a:t>
            </a:r>
          </a:p>
          <a:p>
            <a:pPr lvl="1"/>
            <a:r>
              <a:rPr lang="en-US" dirty="0"/>
              <a:t>SIG Target, NR CA inter-band test frequencies for protocol testing completed. NR CA intra-band contiguous and non-contiguous to be moved to RAN5#85 </a:t>
            </a:r>
          </a:p>
          <a:p>
            <a:pPr marL="457200" lvl="1" indent="0">
              <a:buNone/>
            </a:pPr>
            <a:r>
              <a:rPr lang="sv-SE" dirty="0">
                <a:highlight>
                  <a:srgbClr val="FFFF00"/>
                </a:highlight>
              </a:rPr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167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Common test environment - RAN5#84 (Aug-19) SA NR (Option 2) </vt:lpstr>
      <vt:lpstr>Common test environment - RAN5#84 (AUG-19)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30</cp:revision>
  <dcterms:created xsi:type="dcterms:W3CDTF">2019-05-16T22:21:00Z</dcterms:created>
  <dcterms:modified xsi:type="dcterms:W3CDTF">2019-08-30T09:35:13Z</dcterms:modified>
</cp:coreProperties>
</file>