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- RAN5#84 (Aug-19)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Sent out v6.3 of Work Plan for IMS over 5GS, now containing actual test cases</a:t>
            </a:r>
          </a:p>
          <a:p>
            <a:pPr lvl="1"/>
            <a:r>
              <a:rPr lang="en-US" dirty="0"/>
              <a:t>Agreed first test case K.1.1 (Initial IMS registration)</a:t>
            </a:r>
          </a:p>
          <a:p>
            <a:pPr lvl="1"/>
            <a:r>
              <a:rPr lang="en-US" dirty="0"/>
              <a:t>Further support for EPS fallback via new generic procedures</a:t>
            </a:r>
          </a:p>
          <a:p>
            <a:pPr lvl="1"/>
            <a:r>
              <a:rPr lang="en-US" dirty="0"/>
              <a:t>Fixes to generic procedures in TS 38.508-1</a:t>
            </a:r>
          </a:p>
          <a:p>
            <a:pPr lvl="1"/>
            <a:r>
              <a:rPr lang="en-US" dirty="0"/>
              <a:t>Prepared TS 34.229-1 for further evolution of IMS over 5GS</a:t>
            </a:r>
          </a:p>
          <a:p>
            <a:pPr lvl="1"/>
            <a:r>
              <a:rPr lang="en-US" dirty="0"/>
              <a:t>Decision to move test cases and select generic procedures to new TS 34.229-5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Evolve WP </a:t>
            </a:r>
          </a:p>
          <a:p>
            <a:pPr lvl="2"/>
            <a:r>
              <a:rPr lang="sv-SE" dirty="0"/>
              <a:t>Additional generic procedures needed in 38.508-1</a:t>
            </a:r>
          </a:p>
          <a:p>
            <a:pPr lvl="2"/>
            <a:r>
              <a:rPr lang="sv-SE" dirty="0"/>
              <a:t>Check coverage of ”no preconditions” call setup flows</a:t>
            </a:r>
          </a:p>
          <a:p>
            <a:pPr lvl="2"/>
            <a:r>
              <a:rPr lang="sv-SE" dirty="0"/>
              <a:t>Evaluate new LTE test cases agreed at RAN5#84 if they transfer into 5GS</a:t>
            </a:r>
          </a:p>
          <a:p>
            <a:pPr lvl="2"/>
            <a:r>
              <a:rPr lang="sv-SE" dirty="0"/>
              <a:t>Ask for new test case contributions to RAN5#85</a:t>
            </a:r>
          </a:p>
          <a:p>
            <a:pPr lvl="1"/>
            <a:r>
              <a:rPr lang="sv-SE" dirty="0"/>
              <a:t>NG.114 dependency: no updates received</a:t>
            </a:r>
          </a:p>
          <a:p>
            <a:pPr lvl="1"/>
            <a:r>
              <a:rPr lang="sv-SE" dirty="0"/>
              <a:t>Usage of GIBA</a:t>
            </a:r>
            <a:endParaRPr lang="en-US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/>
              <a:t>IMS over 5GS </a:t>
            </a:r>
            <a:r>
              <a:rPr lang="sv-SE" sz="2800" dirty="0"/>
              <a:t>- RAN5#84 (AUG-19)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None as no update to IR.92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continuing to wait for update to IR.92 if any</a:t>
            </a:r>
            <a:endParaRPr lang="en-US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IMS over 5GS - RAN5#84 (Aug-19) SA NR (Option 2) </vt:lpstr>
      <vt:lpstr>IMS over 5GS - RAN5#84 (AUG-19)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18</cp:revision>
  <dcterms:created xsi:type="dcterms:W3CDTF">2019-05-16T22:21:00Z</dcterms:created>
  <dcterms:modified xsi:type="dcterms:W3CDTF">2019-08-30T09:20:08Z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