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C950FE-4EDE-4856-887B-8B37EDDF8B35}" v="2" dt="2019-08-30T09:45:56.2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5BE0B-4BEE-4EBA-A667-AA45804A1D9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57C0E6C-E0AD-45D1-BA31-12363C78DE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924A98F-CB8F-49BB-B064-C79D7039E46B}"/>
              </a:ext>
            </a:extLst>
          </p:cNvPr>
          <p:cNvSpPr>
            <a:spLocks noGrp="1"/>
          </p:cNvSpPr>
          <p:nvPr>
            <p:ph type="dt" sz="half" idx="10"/>
          </p:nvPr>
        </p:nvSpPr>
        <p:spPr/>
        <p:txBody>
          <a:bodyPr/>
          <a:lstStyle/>
          <a:p>
            <a:fld id="{8A1953E7-71E0-499E-B571-B37DCFBBDECD}" type="datetimeFigureOut">
              <a:rPr lang="en-GB" smtClean="0"/>
              <a:t>30/08/2019</a:t>
            </a:fld>
            <a:endParaRPr lang="en-GB"/>
          </a:p>
        </p:txBody>
      </p:sp>
      <p:sp>
        <p:nvSpPr>
          <p:cNvPr id="5" name="Footer Placeholder 4">
            <a:extLst>
              <a:ext uri="{FF2B5EF4-FFF2-40B4-BE49-F238E27FC236}">
                <a16:creationId xmlns:a16="http://schemas.microsoft.com/office/drawing/2014/main" id="{2DD3EFD4-59F8-470E-94D4-1D1F5C9E452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4C03328-0110-4158-85B9-58D961D379B1}"/>
              </a:ext>
            </a:extLst>
          </p:cNvPr>
          <p:cNvSpPr>
            <a:spLocks noGrp="1"/>
          </p:cNvSpPr>
          <p:nvPr>
            <p:ph type="sldNum" sz="quarter" idx="12"/>
          </p:nvPr>
        </p:nvSpPr>
        <p:spPr/>
        <p:txBody>
          <a:bodyPr/>
          <a:lstStyle/>
          <a:p>
            <a:fld id="{F93D10E9-9FDD-43FA-97F8-DE427123C85F}" type="slidenum">
              <a:rPr lang="en-GB" smtClean="0"/>
              <a:t>‹#›</a:t>
            </a:fld>
            <a:endParaRPr lang="en-GB"/>
          </a:p>
        </p:txBody>
      </p:sp>
    </p:spTree>
    <p:extLst>
      <p:ext uri="{BB962C8B-B14F-4D97-AF65-F5344CB8AC3E}">
        <p14:creationId xmlns:p14="http://schemas.microsoft.com/office/powerpoint/2010/main" val="197146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A4321-16EE-4E4A-96E3-31539C0934DC}"/>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F6569E2-C962-4F59-97AA-5F36D25B97E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7D3F6F0-2D4B-41E3-9FA7-E48E2B75E611}"/>
              </a:ext>
            </a:extLst>
          </p:cNvPr>
          <p:cNvSpPr>
            <a:spLocks noGrp="1"/>
          </p:cNvSpPr>
          <p:nvPr>
            <p:ph type="dt" sz="half" idx="10"/>
          </p:nvPr>
        </p:nvSpPr>
        <p:spPr/>
        <p:txBody>
          <a:bodyPr/>
          <a:lstStyle/>
          <a:p>
            <a:fld id="{8A1953E7-71E0-499E-B571-B37DCFBBDECD}" type="datetimeFigureOut">
              <a:rPr lang="en-GB" smtClean="0"/>
              <a:t>30/08/2019</a:t>
            </a:fld>
            <a:endParaRPr lang="en-GB"/>
          </a:p>
        </p:txBody>
      </p:sp>
      <p:sp>
        <p:nvSpPr>
          <p:cNvPr id="5" name="Footer Placeholder 4">
            <a:extLst>
              <a:ext uri="{FF2B5EF4-FFF2-40B4-BE49-F238E27FC236}">
                <a16:creationId xmlns:a16="http://schemas.microsoft.com/office/drawing/2014/main" id="{7F9DB32E-64EC-4152-A037-91FC03C229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B920E09-EBCD-41D2-B8B1-21BCCCB5FC33}"/>
              </a:ext>
            </a:extLst>
          </p:cNvPr>
          <p:cNvSpPr>
            <a:spLocks noGrp="1"/>
          </p:cNvSpPr>
          <p:nvPr>
            <p:ph type="sldNum" sz="quarter" idx="12"/>
          </p:nvPr>
        </p:nvSpPr>
        <p:spPr/>
        <p:txBody>
          <a:bodyPr/>
          <a:lstStyle/>
          <a:p>
            <a:fld id="{F93D10E9-9FDD-43FA-97F8-DE427123C85F}" type="slidenum">
              <a:rPr lang="en-GB" smtClean="0"/>
              <a:t>‹#›</a:t>
            </a:fld>
            <a:endParaRPr lang="en-GB"/>
          </a:p>
        </p:txBody>
      </p:sp>
    </p:spTree>
    <p:extLst>
      <p:ext uri="{BB962C8B-B14F-4D97-AF65-F5344CB8AC3E}">
        <p14:creationId xmlns:p14="http://schemas.microsoft.com/office/powerpoint/2010/main" val="20887684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063B3FE-D70B-40CC-A608-AB2C0EDD0AE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94235DE-9A92-43D6-A7BB-5879AE4B4D8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BE668EC-6EEE-442E-B4E3-C8913CE0CF46}"/>
              </a:ext>
            </a:extLst>
          </p:cNvPr>
          <p:cNvSpPr>
            <a:spLocks noGrp="1"/>
          </p:cNvSpPr>
          <p:nvPr>
            <p:ph type="dt" sz="half" idx="10"/>
          </p:nvPr>
        </p:nvSpPr>
        <p:spPr/>
        <p:txBody>
          <a:bodyPr/>
          <a:lstStyle/>
          <a:p>
            <a:fld id="{8A1953E7-71E0-499E-B571-B37DCFBBDECD}" type="datetimeFigureOut">
              <a:rPr lang="en-GB" smtClean="0"/>
              <a:t>30/08/2019</a:t>
            </a:fld>
            <a:endParaRPr lang="en-GB"/>
          </a:p>
        </p:txBody>
      </p:sp>
      <p:sp>
        <p:nvSpPr>
          <p:cNvPr id="5" name="Footer Placeholder 4">
            <a:extLst>
              <a:ext uri="{FF2B5EF4-FFF2-40B4-BE49-F238E27FC236}">
                <a16:creationId xmlns:a16="http://schemas.microsoft.com/office/drawing/2014/main" id="{BB3F2AEC-F75C-474E-9F8E-E1759BFBB27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665D514-5CC1-44A8-9E73-1B508239B784}"/>
              </a:ext>
            </a:extLst>
          </p:cNvPr>
          <p:cNvSpPr>
            <a:spLocks noGrp="1"/>
          </p:cNvSpPr>
          <p:nvPr>
            <p:ph type="sldNum" sz="quarter" idx="12"/>
          </p:nvPr>
        </p:nvSpPr>
        <p:spPr/>
        <p:txBody>
          <a:bodyPr/>
          <a:lstStyle/>
          <a:p>
            <a:fld id="{F93D10E9-9FDD-43FA-97F8-DE427123C85F}" type="slidenum">
              <a:rPr lang="en-GB" smtClean="0"/>
              <a:t>‹#›</a:t>
            </a:fld>
            <a:endParaRPr lang="en-GB"/>
          </a:p>
        </p:txBody>
      </p:sp>
    </p:spTree>
    <p:extLst>
      <p:ext uri="{BB962C8B-B14F-4D97-AF65-F5344CB8AC3E}">
        <p14:creationId xmlns:p14="http://schemas.microsoft.com/office/powerpoint/2010/main" val="488043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B74D88-71A9-4D29-B6D0-227B6E6D14F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DD5DC08-B387-4DD6-A634-D7A104BF9A5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EFC0320-614B-4703-8C51-AA10F2AA10C2}"/>
              </a:ext>
            </a:extLst>
          </p:cNvPr>
          <p:cNvSpPr>
            <a:spLocks noGrp="1"/>
          </p:cNvSpPr>
          <p:nvPr>
            <p:ph type="dt" sz="half" idx="10"/>
          </p:nvPr>
        </p:nvSpPr>
        <p:spPr/>
        <p:txBody>
          <a:bodyPr/>
          <a:lstStyle/>
          <a:p>
            <a:fld id="{8A1953E7-71E0-499E-B571-B37DCFBBDECD}" type="datetimeFigureOut">
              <a:rPr lang="en-GB" smtClean="0"/>
              <a:t>30/08/2019</a:t>
            </a:fld>
            <a:endParaRPr lang="en-GB"/>
          </a:p>
        </p:txBody>
      </p:sp>
      <p:sp>
        <p:nvSpPr>
          <p:cNvPr id="5" name="Footer Placeholder 4">
            <a:extLst>
              <a:ext uri="{FF2B5EF4-FFF2-40B4-BE49-F238E27FC236}">
                <a16:creationId xmlns:a16="http://schemas.microsoft.com/office/drawing/2014/main" id="{CDC43286-9E8F-4D03-8B19-83092C65B60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2FC4F4-833F-4D50-93C0-7FA367C401DA}"/>
              </a:ext>
            </a:extLst>
          </p:cNvPr>
          <p:cNvSpPr>
            <a:spLocks noGrp="1"/>
          </p:cNvSpPr>
          <p:nvPr>
            <p:ph type="sldNum" sz="quarter" idx="12"/>
          </p:nvPr>
        </p:nvSpPr>
        <p:spPr/>
        <p:txBody>
          <a:bodyPr/>
          <a:lstStyle/>
          <a:p>
            <a:fld id="{F93D10E9-9FDD-43FA-97F8-DE427123C85F}" type="slidenum">
              <a:rPr lang="en-GB" smtClean="0"/>
              <a:t>‹#›</a:t>
            </a:fld>
            <a:endParaRPr lang="en-GB"/>
          </a:p>
        </p:txBody>
      </p:sp>
    </p:spTree>
    <p:extLst>
      <p:ext uri="{BB962C8B-B14F-4D97-AF65-F5344CB8AC3E}">
        <p14:creationId xmlns:p14="http://schemas.microsoft.com/office/powerpoint/2010/main" val="41655858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D5DEC-EF0F-4135-AFB8-0EBDF8495BB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E1BA17C-6FF1-4BEE-A7AD-AFD9B93AECC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3901879-A143-46E1-AF89-ABEC81B4A4FE}"/>
              </a:ext>
            </a:extLst>
          </p:cNvPr>
          <p:cNvSpPr>
            <a:spLocks noGrp="1"/>
          </p:cNvSpPr>
          <p:nvPr>
            <p:ph type="dt" sz="half" idx="10"/>
          </p:nvPr>
        </p:nvSpPr>
        <p:spPr/>
        <p:txBody>
          <a:bodyPr/>
          <a:lstStyle/>
          <a:p>
            <a:fld id="{8A1953E7-71E0-499E-B571-B37DCFBBDECD}" type="datetimeFigureOut">
              <a:rPr lang="en-GB" smtClean="0"/>
              <a:t>30/08/2019</a:t>
            </a:fld>
            <a:endParaRPr lang="en-GB"/>
          </a:p>
        </p:txBody>
      </p:sp>
      <p:sp>
        <p:nvSpPr>
          <p:cNvPr id="5" name="Footer Placeholder 4">
            <a:extLst>
              <a:ext uri="{FF2B5EF4-FFF2-40B4-BE49-F238E27FC236}">
                <a16:creationId xmlns:a16="http://schemas.microsoft.com/office/drawing/2014/main" id="{B98A47E6-8663-4BA3-9C33-D7B6C563A3A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F3DDA9E-3CC3-4220-B686-CF420DF176AA}"/>
              </a:ext>
            </a:extLst>
          </p:cNvPr>
          <p:cNvSpPr>
            <a:spLocks noGrp="1"/>
          </p:cNvSpPr>
          <p:nvPr>
            <p:ph type="sldNum" sz="quarter" idx="12"/>
          </p:nvPr>
        </p:nvSpPr>
        <p:spPr/>
        <p:txBody>
          <a:bodyPr/>
          <a:lstStyle/>
          <a:p>
            <a:fld id="{F93D10E9-9FDD-43FA-97F8-DE427123C85F}" type="slidenum">
              <a:rPr lang="en-GB" smtClean="0"/>
              <a:t>‹#›</a:t>
            </a:fld>
            <a:endParaRPr lang="en-GB"/>
          </a:p>
        </p:txBody>
      </p:sp>
    </p:spTree>
    <p:extLst>
      <p:ext uri="{BB962C8B-B14F-4D97-AF65-F5344CB8AC3E}">
        <p14:creationId xmlns:p14="http://schemas.microsoft.com/office/powerpoint/2010/main" val="40229667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49451-4761-46E9-8EB5-9FF626F401B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CD403F5-5BB6-44C1-87DD-1328E60F9A9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DB4EC09-A3C4-4A39-B2C5-49E8F1E28EB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DA880FD-318E-4CB5-B56F-F0B80EAD15F5}"/>
              </a:ext>
            </a:extLst>
          </p:cNvPr>
          <p:cNvSpPr>
            <a:spLocks noGrp="1"/>
          </p:cNvSpPr>
          <p:nvPr>
            <p:ph type="dt" sz="half" idx="10"/>
          </p:nvPr>
        </p:nvSpPr>
        <p:spPr/>
        <p:txBody>
          <a:bodyPr/>
          <a:lstStyle/>
          <a:p>
            <a:fld id="{8A1953E7-71E0-499E-B571-B37DCFBBDECD}" type="datetimeFigureOut">
              <a:rPr lang="en-GB" smtClean="0"/>
              <a:t>30/08/2019</a:t>
            </a:fld>
            <a:endParaRPr lang="en-GB"/>
          </a:p>
        </p:txBody>
      </p:sp>
      <p:sp>
        <p:nvSpPr>
          <p:cNvPr id="6" name="Footer Placeholder 5">
            <a:extLst>
              <a:ext uri="{FF2B5EF4-FFF2-40B4-BE49-F238E27FC236}">
                <a16:creationId xmlns:a16="http://schemas.microsoft.com/office/drawing/2014/main" id="{ABA8FFE2-3142-4FD2-9F11-5138CFE6D9D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C6660ED-690B-434B-AF06-E2AF5745A1E0}"/>
              </a:ext>
            </a:extLst>
          </p:cNvPr>
          <p:cNvSpPr>
            <a:spLocks noGrp="1"/>
          </p:cNvSpPr>
          <p:nvPr>
            <p:ph type="sldNum" sz="quarter" idx="12"/>
          </p:nvPr>
        </p:nvSpPr>
        <p:spPr/>
        <p:txBody>
          <a:bodyPr/>
          <a:lstStyle/>
          <a:p>
            <a:fld id="{F93D10E9-9FDD-43FA-97F8-DE427123C85F}" type="slidenum">
              <a:rPr lang="en-GB" smtClean="0"/>
              <a:t>‹#›</a:t>
            </a:fld>
            <a:endParaRPr lang="en-GB"/>
          </a:p>
        </p:txBody>
      </p:sp>
    </p:spTree>
    <p:extLst>
      <p:ext uri="{BB962C8B-B14F-4D97-AF65-F5344CB8AC3E}">
        <p14:creationId xmlns:p14="http://schemas.microsoft.com/office/powerpoint/2010/main" val="970743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1CFD3-0659-49AC-BE61-CF49CB6685EA}"/>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65C87BC-01DC-4006-920D-DC2EDFDDDC4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B8A2CD3-6099-4E8C-A0F8-C9F1DE160BF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C42B14C7-9395-4354-819C-983A0276729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0B2D36F-7848-4164-B1F1-EC86BF2F0E3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0588359-B002-4554-9B43-A797A9679F2D}"/>
              </a:ext>
            </a:extLst>
          </p:cNvPr>
          <p:cNvSpPr>
            <a:spLocks noGrp="1"/>
          </p:cNvSpPr>
          <p:nvPr>
            <p:ph type="dt" sz="half" idx="10"/>
          </p:nvPr>
        </p:nvSpPr>
        <p:spPr/>
        <p:txBody>
          <a:bodyPr/>
          <a:lstStyle/>
          <a:p>
            <a:fld id="{8A1953E7-71E0-499E-B571-B37DCFBBDECD}" type="datetimeFigureOut">
              <a:rPr lang="en-GB" smtClean="0"/>
              <a:t>30/08/2019</a:t>
            </a:fld>
            <a:endParaRPr lang="en-GB"/>
          </a:p>
        </p:txBody>
      </p:sp>
      <p:sp>
        <p:nvSpPr>
          <p:cNvPr id="8" name="Footer Placeholder 7">
            <a:extLst>
              <a:ext uri="{FF2B5EF4-FFF2-40B4-BE49-F238E27FC236}">
                <a16:creationId xmlns:a16="http://schemas.microsoft.com/office/drawing/2014/main" id="{8C5FC94A-85BB-43DC-9237-A26ED850F29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774BDFB9-CBFD-48FC-AD29-903B9518BA29}"/>
              </a:ext>
            </a:extLst>
          </p:cNvPr>
          <p:cNvSpPr>
            <a:spLocks noGrp="1"/>
          </p:cNvSpPr>
          <p:nvPr>
            <p:ph type="sldNum" sz="quarter" idx="12"/>
          </p:nvPr>
        </p:nvSpPr>
        <p:spPr/>
        <p:txBody>
          <a:bodyPr/>
          <a:lstStyle/>
          <a:p>
            <a:fld id="{F93D10E9-9FDD-43FA-97F8-DE427123C85F}" type="slidenum">
              <a:rPr lang="en-GB" smtClean="0"/>
              <a:t>‹#›</a:t>
            </a:fld>
            <a:endParaRPr lang="en-GB"/>
          </a:p>
        </p:txBody>
      </p:sp>
    </p:spTree>
    <p:extLst>
      <p:ext uri="{BB962C8B-B14F-4D97-AF65-F5344CB8AC3E}">
        <p14:creationId xmlns:p14="http://schemas.microsoft.com/office/powerpoint/2010/main" val="894759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DDD99F-FA33-49D0-93F5-227771787A9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6C0B7EA-F983-4055-A68B-227C885BF0EC}"/>
              </a:ext>
            </a:extLst>
          </p:cNvPr>
          <p:cNvSpPr>
            <a:spLocks noGrp="1"/>
          </p:cNvSpPr>
          <p:nvPr>
            <p:ph type="dt" sz="half" idx="10"/>
          </p:nvPr>
        </p:nvSpPr>
        <p:spPr/>
        <p:txBody>
          <a:bodyPr/>
          <a:lstStyle/>
          <a:p>
            <a:fld id="{8A1953E7-71E0-499E-B571-B37DCFBBDECD}" type="datetimeFigureOut">
              <a:rPr lang="en-GB" smtClean="0"/>
              <a:t>30/08/2019</a:t>
            </a:fld>
            <a:endParaRPr lang="en-GB"/>
          </a:p>
        </p:txBody>
      </p:sp>
      <p:sp>
        <p:nvSpPr>
          <p:cNvPr id="4" name="Footer Placeholder 3">
            <a:extLst>
              <a:ext uri="{FF2B5EF4-FFF2-40B4-BE49-F238E27FC236}">
                <a16:creationId xmlns:a16="http://schemas.microsoft.com/office/drawing/2014/main" id="{CAD221D8-14F6-451F-ABE0-6327AB3DB4C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D182366-BF64-4A36-B4DE-07302909169D}"/>
              </a:ext>
            </a:extLst>
          </p:cNvPr>
          <p:cNvSpPr>
            <a:spLocks noGrp="1"/>
          </p:cNvSpPr>
          <p:nvPr>
            <p:ph type="sldNum" sz="quarter" idx="12"/>
          </p:nvPr>
        </p:nvSpPr>
        <p:spPr/>
        <p:txBody>
          <a:bodyPr/>
          <a:lstStyle/>
          <a:p>
            <a:fld id="{F93D10E9-9FDD-43FA-97F8-DE427123C85F}" type="slidenum">
              <a:rPr lang="en-GB" smtClean="0"/>
              <a:t>‹#›</a:t>
            </a:fld>
            <a:endParaRPr lang="en-GB"/>
          </a:p>
        </p:txBody>
      </p:sp>
    </p:spTree>
    <p:extLst>
      <p:ext uri="{BB962C8B-B14F-4D97-AF65-F5344CB8AC3E}">
        <p14:creationId xmlns:p14="http://schemas.microsoft.com/office/powerpoint/2010/main" val="15320435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B208827-C560-4A59-A2BF-D669C29E20B5}"/>
              </a:ext>
            </a:extLst>
          </p:cNvPr>
          <p:cNvSpPr>
            <a:spLocks noGrp="1"/>
          </p:cNvSpPr>
          <p:nvPr>
            <p:ph type="dt" sz="half" idx="10"/>
          </p:nvPr>
        </p:nvSpPr>
        <p:spPr/>
        <p:txBody>
          <a:bodyPr/>
          <a:lstStyle/>
          <a:p>
            <a:fld id="{8A1953E7-71E0-499E-B571-B37DCFBBDECD}" type="datetimeFigureOut">
              <a:rPr lang="en-GB" smtClean="0"/>
              <a:t>30/08/2019</a:t>
            </a:fld>
            <a:endParaRPr lang="en-GB"/>
          </a:p>
        </p:txBody>
      </p:sp>
      <p:sp>
        <p:nvSpPr>
          <p:cNvPr id="3" name="Footer Placeholder 2">
            <a:extLst>
              <a:ext uri="{FF2B5EF4-FFF2-40B4-BE49-F238E27FC236}">
                <a16:creationId xmlns:a16="http://schemas.microsoft.com/office/drawing/2014/main" id="{13765AFC-85C3-4FFF-BE5B-80B659BFB41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CD77AF9-3CC6-4305-930E-DBD6C4EC6CC2}"/>
              </a:ext>
            </a:extLst>
          </p:cNvPr>
          <p:cNvSpPr>
            <a:spLocks noGrp="1"/>
          </p:cNvSpPr>
          <p:nvPr>
            <p:ph type="sldNum" sz="quarter" idx="12"/>
          </p:nvPr>
        </p:nvSpPr>
        <p:spPr/>
        <p:txBody>
          <a:bodyPr/>
          <a:lstStyle/>
          <a:p>
            <a:fld id="{F93D10E9-9FDD-43FA-97F8-DE427123C85F}" type="slidenum">
              <a:rPr lang="en-GB" smtClean="0"/>
              <a:t>‹#›</a:t>
            </a:fld>
            <a:endParaRPr lang="en-GB"/>
          </a:p>
        </p:txBody>
      </p:sp>
    </p:spTree>
    <p:extLst>
      <p:ext uri="{BB962C8B-B14F-4D97-AF65-F5344CB8AC3E}">
        <p14:creationId xmlns:p14="http://schemas.microsoft.com/office/powerpoint/2010/main" val="2498070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9A012-059E-4B5F-B855-EBF26BE195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E272DF5-D4DA-4F24-9EC0-E2D3CAE3A05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080732B-5577-42C8-9496-F978E22BE1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6468FDF-51EC-4068-B8B2-D83ECCDEE733}"/>
              </a:ext>
            </a:extLst>
          </p:cNvPr>
          <p:cNvSpPr>
            <a:spLocks noGrp="1"/>
          </p:cNvSpPr>
          <p:nvPr>
            <p:ph type="dt" sz="half" idx="10"/>
          </p:nvPr>
        </p:nvSpPr>
        <p:spPr/>
        <p:txBody>
          <a:bodyPr/>
          <a:lstStyle/>
          <a:p>
            <a:fld id="{8A1953E7-71E0-499E-B571-B37DCFBBDECD}" type="datetimeFigureOut">
              <a:rPr lang="en-GB" smtClean="0"/>
              <a:t>30/08/2019</a:t>
            </a:fld>
            <a:endParaRPr lang="en-GB"/>
          </a:p>
        </p:txBody>
      </p:sp>
      <p:sp>
        <p:nvSpPr>
          <p:cNvPr id="6" name="Footer Placeholder 5">
            <a:extLst>
              <a:ext uri="{FF2B5EF4-FFF2-40B4-BE49-F238E27FC236}">
                <a16:creationId xmlns:a16="http://schemas.microsoft.com/office/drawing/2014/main" id="{CD31C947-69F4-44B2-B08A-E4E1991C7B2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A010F9B-225B-4AC4-AC1D-C0D2724B3825}"/>
              </a:ext>
            </a:extLst>
          </p:cNvPr>
          <p:cNvSpPr>
            <a:spLocks noGrp="1"/>
          </p:cNvSpPr>
          <p:nvPr>
            <p:ph type="sldNum" sz="quarter" idx="12"/>
          </p:nvPr>
        </p:nvSpPr>
        <p:spPr/>
        <p:txBody>
          <a:bodyPr/>
          <a:lstStyle/>
          <a:p>
            <a:fld id="{F93D10E9-9FDD-43FA-97F8-DE427123C85F}" type="slidenum">
              <a:rPr lang="en-GB" smtClean="0"/>
              <a:t>‹#›</a:t>
            </a:fld>
            <a:endParaRPr lang="en-GB"/>
          </a:p>
        </p:txBody>
      </p:sp>
    </p:spTree>
    <p:extLst>
      <p:ext uri="{BB962C8B-B14F-4D97-AF65-F5344CB8AC3E}">
        <p14:creationId xmlns:p14="http://schemas.microsoft.com/office/powerpoint/2010/main" val="30226507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6E1558-C609-4262-9884-4B8B1D8465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6118EA5C-D9A1-4EC4-9948-7A8C4B9891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BF4DF5D-20A6-42ED-A7BB-3EB2991C33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A647536-5852-481D-B127-D117ECD23105}"/>
              </a:ext>
            </a:extLst>
          </p:cNvPr>
          <p:cNvSpPr>
            <a:spLocks noGrp="1"/>
          </p:cNvSpPr>
          <p:nvPr>
            <p:ph type="dt" sz="half" idx="10"/>
          </p:nvPr>
        </p:nvSpPr>
        <p:spPr/>
        <p:txBody>
          <a:bodyPr/>
          <a:lstStyle/>
          <a:p>
            <a:fld id="{8A1953E7-71E0-499E-B571-B37DCFBBDECD}" type="datetimeFigureOut">
              <a:rPr lang="en-GB" smtClean="0"/>
              <a:t>30/08/2019</a:t>
            </a:fld>
            <a:endParaRPr lang="en-GB"/>
          </a:p>
        </p:txBody>
      </p:sp>
      <p:sp>
        <p:nvSpPr>
          <p:cNvPr id="6" name="Footer Placeholder 5">
            <a:extLst>
              <a:ext uri="{FF2B5EF4-FFF2-40B4-BE49-F238E27FC236}">
                <a16:creationId xmlns:a16="http://schemas.microsoft.com/office/drawing/2014/main" id="{66AB5F69-DEA6-4544-A1AA-71BD26EDCF2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2B67D1E-F9D7-4A57-9D75-99A44A8D9BA3}"/>
              </a:ext>
            </a:extLst>
          </p:cNvPr>
          <p:cNvSpPr>
            <a:spLocks noGrp="1"/>
          </p:cNvSpPr>
          <p:nvPr>
            <p:ph type="sldNum" sz="quarter" idx="12"/>
          </p:nvPr>
        </p:nvSpPr>
        <p:spPr/>
        <p:txBody>
          <a:bodyPr/>
          <a:lstStyle/>
          <a:p>
            <a:fld id="{F93D10E9-9FDD-43FA-97F8-DE427123C85F}" type="slidenum">
              <a:rPr lang="en-GB" smtClean="0"/>
              <a:t>‹#›</a:t>
            </a:fld>
            <a:endParaRPr lang="en-GB"/>
          </a:p>
        </p:txBody>
      </p:sp>
    </p:spTree>
    <p:extLst>
      <p:ext uri="{BB962C8B-B14F-4D97-AF65-F5344CB8AC3E}">
        <p14:creationId xmlns:p14="http://schemas.microsoft.com/office/powerpoint/2010/main" val="16507411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C8C917-945F-473A-8F6F-137BB770573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DCC0926-76B2-4966-8828-D6793DBA0C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10FD6A8-0415-4A6A-9B99-8E97903BB90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1953E7-71E0-499E-B571-B37DCFBBDECD}" type="datetimeFigureOut">
              <a:rPr lang="en-GB" smtClean="0"/>
              <a:t>30/08/2019</a:t>
            </a:fld>
            <a:endParaRPr lang="en-GB"/>
          </a:p>
        </p:txBody>
      </p:sp>
      <p:sp>
        <p:nvSpPr>
          <p:cNvPr id="5" name="Footer Placeholder 4">
            <a:extLst>
              <a:ext uri="{FF2B5EF4-FFF2-40B4-BE49-F238E27FC236}">
                <a16:creationId xmlns:a16="http://schemas.microsoft.com/office/drawing/2014/main" id="{935DB882-D5DC-4BDC-A3C9-2725EE0ED3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A9E075-D823-436D-B13A-1080E5F2285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3D10E9-9FDD-43FA-97F8-DE427123C85F}" type="slidenum">
              <a:rPr lang="en-GB" smtClean="0"/>
              <a:t>‹#›</a:t>
            </a:fld>
            <a:endParaRPr lang="en-GB"/>
          </a:p>
        </p:txBody>
      </p:sp>
    </p:spTree>
    <p:extLst>
      <p:ext uri="{BB962C8B-B14F-4D97-AF65-F5344CB8AC3E}">
        <p14:creationId xmlns:p14="http://schemas.microsoft.com/office/powerpoint/2010/main" val="7787226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23FD6-3404-4327-A6F9-337108081816}"/>
              </a:ext>
            </a:extLst>
          </p:cNvPr>
          <p:cNvSpPr>
            <a:spLocks noGrp="1"/>
          </p:cNvSpPr>
          <p:nvPr>
            <p:ph type="title"/>
          </p:nvPr>
        </p:nvSpPr>
        <p:spPr>
          <a:xfrm>
            <a:off x="838200" y="542678"/>
            <a:ext cx="10515600" cy="646929"/>
          </a:xfrm>
        </p:spPr>
        <p:txBody>
          <a:bodyPr>
            <a:noAutofit/>
          </a:bodyPr>
          <a:lstStyle/>
          <a:p>
            <a:pPr algn="ctr"/>
            <a:r>
              <a:rPr lang="sv-SE" sz="2800" dirty="0"/>
              <a:t>Demod/CSI reporting Performance - RAN5#84 (Aug-19)</a:t>
            </a:r>
            <a:br>
              <a:rPr lang="sv-SE" sz="2800" dirty="0"/>
            </a:br>
            <a:r>
              <a:rPr lang="sv-SE" sz="4000" dirty="0"/>
              <a:t>SA NR (Option 2)</a:t>
            </a:r>
            <a:br>
              <a:rPr lang="sv-SE" sz="2800" dirty="0"/>
            </a:br>
            <a:endParaRPr lang="en-GB" sz="2800" dirty="0"/>
          </a:p>
        </p:txBody>
      </p:sp>
      <p:sp>
        <p:nvSpPr>
          <p:cNvPr id="3" name="Content Placeholder 2">
            <a:extLst>
              <a:ext uri="{FF2B5EF4-FFF2-40B4-BE49-F238E27FC236}">
                <a16:creationId xmlns:a16="http://schemas.microsoft.com/office/drawing/2014/main" id="{DB9ACEB8-BC4E-4256-ADE9-E2CC81C368BC}"/>
              </a:ext>
            </a:extLst>
          </p:cNvPr>
          <p:cNvSpPr>
            <a:spLocks noGrp="1"/>
          </p:cNvSpPr>
          <p:nvPr>
            <p:ph idx="1"/>
          </p:nvPr>
        </p:nvSpPr>
        <p:spPr>
          <a:xfrm>
            <a:off x="756557" y="1189607"/>
            <a:ext cx="10515600" cy="5353236"/>
          </a:xfrm>
        </p:spPr>
        <p:txBody>
          <a:bodyPr>
            <a:normAutofit/>
          </a:bodyPr>
          <a:lstStyle/>
          <a:p>
            <a:r>
              <a:rPr lang="en-US" dirty="0"/>
              <a:t>Progress – Current WP completion at 70%</a:t>
            </a:r>
          </a:p>
          <a:p>
            <a:pPr lvl="1"/>
            <a:r>
              <a:rPr lang="en-US" dirty="0"/>
              <a:t>We made very good progress for FR1 test cases in this meeting</a:t>
            </a:r>
          </a:p>
          <a:p>
            <a:pPr lvl="1"/>
            <a:r>
              <a:rPr lang="en-US" dirty="0"/>
              <a:t>Total of 24 test cases completed (includes 2 TC sent for email agreement).</a:t>
            </a:r>
          </a:p>
          <a:p>
            <a:pPr lvl="1"/>
            <a:endParaRPr lang="en-GB" dirty="0"/>
          </a:p>
          <a:p>
            <a:r>
              <a:rPr lang="sv-SE" dirty="0"/>
              <a:t>Open RAN4 issues</a:t>
            </a:r>
          </a:p>
          <a:p>
            <a:pPr lvl="1"/>
            <a:r>
              <a:rPr lang="sv-SE" dirty="0"/>
              <a:t>All pending RAN4 items for both FR1 and FR2 DEMOD and CSI test cases are completed with the exception for few test points having SNR in [].</a:t>
            </a:r>
          </a:p>
          <a:p>
            <a:r>
              <a:rPr lang="sv-SE" dirty="0"/>
              <a:t>O</a:t>
            </a:r>
            <a:r>
              <a:rPr lang="en-GB" dirty="0"/>
              <a:t>pen items for RAN5 attention</a:t>
            </a:r>
          </a:p>
          <a:p>
            <a:pPr lvl="1"/>
            <a:r>
              <a:rPr lang="en-US" dirty="0"/>
              <a:t>Completion of remaining FR1 test cases</a:t>
            </a:r>
          </a:p>
          <a:p>
            <a:pPr lvl="1"/>
            <a:r>
              <a:rPr lang="en-US" dirty="0"/>
              <a:t>Progress on FR2 test cases </a:t>
            </a:r>
          </a:p>
          <a:p>
            <a:pPr lvl="1"/>
            <a:r>
              <a:rPr lang="en-US" dirty="0"/>
              <a:t>FR2 MU analysis started this meeting with introduction of MU elements affecting DEMOD and CSI test cases. MU budget table needs to be updated with contributions from TE vendors on the values for MU elements.</a:t>
            </a:r>
            <a:endParaRPr lang="sv-SE" dirty="0"/>
          </a:p>
        </p:txBody>
      </p:sp>
    </p:spTree>
    <p:extLst>
      <p:ext uri="{BB962C8B-B14F-4D97-AF65-F5344CB8AC3E}">
        <p14:creationId xmlns:p14="http://schemas.microsoft.com/office/powerpoint/2010/main" val="23034670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23FD6-3404-4327-A6F9-337108081816}"/>
              </a:ext>
            </a:extLst>
          </p:cNvPr>
          <p:cNvSpPr>
            <a:spLocks noGrp="1"/>
          </p:cNvSpPr>
          <p:nvPr>
            <p:ph type="title"/>
          </p:nvPr>
        </p:nvSpPr>
        <p:spPr>
          <a:xfrm>
            <a:off x="838200" y="542678"/>
            <a:ext cx="10515600" cy="646929"/>
          </a:xfrm>
        </p:spPr>
        <p:txBody>
          <a:bodyPr>
            <a:noAutofit/>
          </a:bodyPr>
          <a:lstStyle/>
          <a:p>
            <a:pPr algn="ctr"/>
            <a:r>
              <a:rPr lang="sv-SE" sz="2800" dirty="0"/>
              <a:t>Demod/CSI reporting Performance - RAN5#84 (Aug-19)</a:t>
            </a:r>
            <a:br>
              <a:rPr lang="sv-SE" sz="2800" dirty="0"/>
            </a:br>
            <a:r>
              <a:rPr lang="sv-SE" sz="4000" dirty="0"/>
              <a:t>EN-DC (Option 3)</a:t>
            </a:r>
            <a:br>
              <a:rPr lang="sv-SE" sz="2800" dirty="0"/>
            </a:br>
            <a:endParaRPr lang="en-GB" sz="2800" dirty="0"/>
          </a:p>
        </p:txBody>
      </p:sp>
      <p:sp>
        <p:nvSpPr>
          <p:cNvPr id="3" name="Content Placeholder 2">
            <a:extLst>
              <a:ext uri="{FF2B5EF4-FFF2-40B4-BE49-F238E27FC236}">
                <a16:creationId xmlns:a16="http://schemas.microsoft.com/office/drawing/2014/main" id="{DB9ACEB8-BC4E-4256-ADE9-E2CC81C368BC}"/>
              </a:ext>
            </a:extLst>
          </p:cNvPr>
          <p:cNvSpPr>
            <a:spLocks noGrp="1"/>
          </p:cNvSpPr>
          <p:nvPr>
            <p:ph idx="1"/>
          </p:nvPr>
        </p:nvSpPr>
        <p:spPr>
          <a:xfrm>
            <a:off x="756557" y="1189607"/>
            <a:ext cx="10515600" cy="5353236"/>
          </a:xfrm>
        </p:spPr>
        <p:txBody>
          <a:bodyPr/>
          <a:lstStyle/>
          <a:p>
            <a:r>
              <a:rPr lang="en-US" dirty="0"/>
              <a:t>Progress - Current WP completion at 70%</a:t>
            </a:r>
          </a:p>
          <a:p>
            <a:pPr lvl="1"/>
            <a:r>
              <a:rPr lang="en-US" dirty="0"/>
              <a:t>For DEMOD and CSI, SA and NSA test cases are combined in the same test case except for SDR test cases. Same status as </a:t>
            </a:r>
            <a:r>
              <a:rPr lang="en-US"/>
              <a:t>SA applies</a:t>
            </a:r>
            <a:endParaRPr lang="en-US" dirty="0"/>
          </a:p>
          <a:p>
            <a:r>
              <a:rPr lang="sv-SE" dirty="0"/>
              <a:t>Open RAN4 issues</a:t>
            </a:r>
          </a:p>
          <a:p>
            <a:pPr lvl="1"/>
            <a:r>
              <a:rPr lang="sv-SE" dirty="0"/>
              <a:t>All pending RAN4 items for both FR1 and FR2 DEMOD and CSI test cases are completed with the exception for few test points having SNR in [].</a:t>
            </a:r>
          </a:p>
          <a:p>
            <a:r>
              <a:rPr lang="sv-SE" dirty="0"/>
              <a:t>O</a:t>
            </a:r>
            <a:r>
              <a:rPr lang="en-GB" dirty="0"/>
              <a:t>pen items for RAN5 attention</a:t>
            </a:r>
          </a:p>
          <a:p>
            <a:pPr lvl="1"/>
            <a:r>
              <a:rPr lang="sv-SE" dirty="0"/>
              <a:t>Same as SA </a:t>
            </a:r>
          </a:p>
        </p:txBody>
      </p:sp>
    </p:spTree>
    <p:extLst>
      <p:ext uri="{BB962C8B-B14F-4D97-AF65-F5344CB8AC3E}">
        <p14:creationId xmlns:p14="http://schemas.microsoft.com/office/powerpoint/2010/main" val="16471535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TotalTime>
  <Words>214</Words>
  <Application>Microsoft Office PowerPoint</Application>
  <PresentationFormat>Widescreen</PresentationFormat>
  <Paragraphs>18</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Demod/CSI reporting Performance - RAN5#84 (Aug-19) SA NR (Option 2) </vt:lpstr>
      <vt:lpstr>Demod/CSI reporting Performance - RAN5#84 (Aug-19) EN-DC (Option 3)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Ericsson user</dc:creator>
  <cp:lastModifiedBy>Ericsson user</cp:lastModifiedBy>
  <cp:revision>20</cp:revision>
  <dcterms:created xsi:type="dcterms:W3CDTF">2019-05-16T22:21:00Z</dcterms:created>
  <dcterms:modified xsi:type="dcterms:W3CDTF">2019-08-30T10:05:41Z</dcterms:modified>
</cp:coreProperties>
</file>