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PICS - RAN5#84 (AUG-19)</a:t>
            </a:r>
            <a:br>
              <a:rPr lang="sv-SE" sz="2800" dirty="0"/>
            </a:br>
            <a:r>
              <a:rPr lang="sv-SE" sz="4000" dirty="0"/>
              <a:t>EN-DC (Option 3) &amp; SA Option 2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pPr lvl="1"/>
            <a:r>
              <a:rPr lang="sv-SE" dirty="0"/>
              <a:t>Several new PICS added needed for new test development</a:t>
            </a:r>
          </a:p>
          <a:p>
            <a:pPr lvl="1"/>
            <a:r>
              <a:rPr lang="sv-SE" dirty="0"/>
              <a:t>No open issues, status on track.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07357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87</TotalTime>
  <Words>23</Words>
  <Application>Microsoft Office PowerPoint</Application>
  <PresentationFormat>Widescreen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PICS - RAN5#84 (AUG-19) EN-DC (Option 3) &amp; SA Option 2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20</cp:revision>
  <dcterms:created xsi:type="dcterms:W3CDTF">2019-05-16T22:21:00Z</dcterms:created>
  <dcterms:modified xsi:type="dcterms:W3CDTF">2019-08-30T09:13:37Z</dcterms:modified>
</cp:coreProperties>
</file>