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 - RAN5#84 (Aug-19)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- 59 CRs agreed in TS 38.521-3 at RAN5#84; 4 CRs sent for email agreement.</a:t>
            </a:r>
          </a:p>
          <a:p>
            <a:pPr marL="0" indent="0">
              <a:buNone/>
            </a:pPr>
            <a:r>
              <a:rPr lang="en-US" sz="2400" dirty="0"/>
              <a:t>- 19 TCs completed since RAN5#83</a:t>
            </a:r>
          </a:p>
          <a:p>
            <a:pPr marL="0" indent="0">
              <a:buNone/>
            </a:pPr>
            <a:r>
              <a:rPr lang="en-US" sz="2400" dirty="0"/>
              <a:t>- Total of 68 TCs completed in TS 38.521-3 as of RAN5#84</a:t>
            </a:r>
          </a:p>
          <a:p>
            <a:pPr marL="0" indent="0">
              <a:buNone/>
            </a:pPr>
            <a:r>
              <a:rPr lang="en-US" sz="2400" dirty="0"/>
              <a:t>       - Includes 63 EN-DC FR1 tests + 5 EN-DC FR2 tests</a:t>
            </a:r>
          </a:p>
          <a:p>
            <a:pPr marL="0" indent="0">
              <a:buNone/>
            </a:pPr>
            <a:r>
              <a:rPr lang="en-US" sz="2400" dirty="0"/>
              <a:t>- Additional 21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025326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12 EN-DC tests completed at RAN5#84</a:t>
            </a:r>
          </a:p>
          <a:p>
            <a:pPr lvl="1"/>
            <a:r>
              <a:rPr lang="en-US" dirty="0"/>
              <a:t>Remaining phase 5 test cases moved to RAN5#85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Possible update of WP due to RAN4 updates adding EN-DC tests with UL-MIMO (TBD)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  <a:p>
            <a:pPr lvl="1"/>
            <a:r>
              <a:rPr lang="en-US" dirty="0"/>
              <a:t>Several EN-DC intra-band contiguous tests still incomplete due to </a:t>
            </a:r>
            <a:r>
              <a:rPr lang="en-US" dirty="0" err="1"/>
              <a:t>Wgap</a:t>
            </a:r>
            <a:r>
              <a:rPr lang="en-US" dirty="0"/>
              <a:t> definition – clarified as RAN5-owned so contributors to </a:t>
            </a:r>
            <a:r>
              <a:rPr lang="en-US" dirty="0" err="1"/>
              <a:t>analyse</a:t>
            </a:r>
            <a:r>
              <a:rPr lang="en-US" dirty="0"/>
              <a:t> and help complete test at RAN#85.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006" y="542678"/>
            <a:ext cx="10918794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Most tests (21) have this aspect completed.</a:t>
            </a:r>
          </a:p>
          <a:p>
            <a:pPr lvl="1"/>
            <a:r>
              <a:rPr lang="en-US" dirty="0"/>
              <a:t>Few remaining test cases moved to RAN5#84 and can be completed by bulk updates due to minimal content needed.</a:t>
            </a:r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264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 - RAN5#84 (Aug-19) Summary</vt:lpstr>
      <vt:lpstr>Tx/Rx E-UTRA, FR1, FR2 Interworking : TS 38.521-3 - RAN5#84 (AUG-19) EN-DC (Option 3) </vt:lpstr>
      <vt:lpstr>Tx/Rx E-UTRA, FR1, FR2 Interworking : TS 38.521-3 - RAN5#84 (Aug-19)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18</cp:revision>
  <dcterms:created xsi:type="dcterms:W3CDTF">2019-05-16T22:21:00Z</dcterms:created>
  <dcterms:modified xsi:type="dcterms:W3CDTF">2019-08-30T09:28:57Z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906839813</vt:i4>
  </property>
  <property fmtid="{D5CDD505-2E9C-101B-9397-08002B2CF9AE}" pid="3" name="_NewReviewCycle">
    <vt:lpwstr/>
  </property>
  <property fmtid="{D5CDD505-2E9C-101B-9397-08002B2CF9AE}" pid="4" name="_EmailSubject">
    <vt:lpwstr>[RAN5#84] Sub-area WP reporting for Friday session - SA NR / Opt 2 &amp; EN-DC / Opt 3 - Input latest by Friday morning coffee break</vt:lpwstr>
  </property>
  <property fmtid="{D5CDD505-2E9C-101B-9397-08002B2CF9AE}" pid="5" name="_AuthorEmail">
    <vt:lpwstr>mohana@qti.qualcomm.com</vt:lpwstr>
  </property>
  <property fmtid="{D5CDD505-2E9C-101B-9397-08002B2CF9AE}" pid="6" name="_AuthorEmailDisplayName">
    <vt:lpwstr>Ashwin Mohan</vt:lpwstr>
  </property>
</Properties>
</file>