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Layer 2 - RAN5#84 (Aug-19)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7.1.1.8.1 Bandwidth Part (BWP) operation UL/DL still incomplete, was expected to be completed.</a:t>
            </a:r>
          </a:p>
          <a:p>
            <a:pPr lvl="1"/>
            <a:r>
              <a:rPr lang="en-US" dirty="0"/>
              <a:t> One new Test case submitted 7.1.1.3.2b, with status set to 80%, open issues exist and not ready for TTCN implementation.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Progress on </a:t>
            </a:r>
            <a:r>
              <a:rPr lang="en-US" dirty="0"/>
              <a:t>7.1.1.8.1 Bandwidth Part (BWP) operation UL/DL  is lagging.</a:t>
            </a:r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Layer 2 - RAN5#84 (AUG-19)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Same as option 2.</a:t>
            </a:r>
            <a:endParaRPr lang="en-GB" dirty="0"/>
          </a:p>
          <a:p>
            <a:pPr lvl="1"/>
            <a:r>
              <a:rPr lang="sv-SE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86</Words>
  <Application>Microsoft Office PowerPoint</Application>
  <PresentationFormat>Widescreen</PresentationFormat>
  <Paragraphs>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Layer 2 - RAN5#84 (Aug-19) SA NR (Option 2) </vt:lpstr>
      <vt:lpstr>Layer 2 - RAN5#84 (AUG-19) EN-DC (Option 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20</cp:revision>
  <dcterms:created xsi:type="dcterms:W3CDTF">2019-05-16T22:21:00Z</dcterms:created>
  <dcterms:modified xsi:type="dcterms:W3CDTF">2019-08-30T09:13:53Z</dcterms:modified>
</cp:coreProperties>
</file>