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 Re-selection, Handover, SS-RSRP, timing and RLM targets completed</a:t>
            </a:r>
          </a:p>
          <a:p>
            <a:pPr lvl="1"/>
            <a:r>
              <a:rPr lang="de-DE" dirty="0"/>
              <a:t>FR1 Re-establishment, BWP </a:t>
            </a:r>
            <a:r>
              <a:rPr lang="de-DE" dirty="0" err="1"/>
              <a:t>switch</a:t>
            </a:r>
            <a:r>
              <a:rPr lang="de-DE" dirty="0"/>
              <a:t>, BFD, SS-RSRQ </a:t>
            </a:r>
            <a:r>
              <a:rPr lang="de-DE" dirty="0" err="1"/>
              <a:t>and</a:t>
            </a:r>
            <a:r>
              <a:rPr lang="de-DE" dirty="0"/>
              <a:t> FR2 not </a:t>
            </a:r>
            <a:r>
              <a:rPr lang="de-DE" dirty="0" err="1"/>
              <a:t>completed</a:t>
            </a:r>
            <a:endParaRPr lang="en-GB" dirty="0"/>
          </a:p>
          <a:p>
            <a:pPr lvl="1"/>
            <a:r>
              <a:rPr lang="de-DE" dirty="0"/>
              <a:t>13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(FR1)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progress still very limited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 SS-RSRP, event-triggered and RLM targets completed</a:t>
            </a:r>
          </a:p>
          <a:p>
            <a:pPr lvl="1"/>
            <a:r>
              <a:rPr lang="de-DE" dirty="0"/>
              <a:t>FR1 </a:t>
            </a:r>
            <a:r>
              <a:rPr lang="de-DE" dirty="0" err="1"/>
              <a:t>random</a:t>
            </a:r>
            <a:r>
              <a:rPr lang="de-DE" dirty="0"/>
              <a:t> </a:t>
            </a:r>
            <a:r>
              <a:rPr lang="de-DE" dirty="0" err="1"/>
              <a:t>access</a:t>
            </a:r>
            <a:r>
              <a:rPr lang="de-DE" dirty="0"/>
              <a:t>, BWP </a:t>
            </a:r>
            <a:r>
              <a:rPr lang="de-DE" dirty="0" err="1"/>
              <a:t>switch</a:t>
            </a:r>
            <a:r>
              <a:rPr lang="de-DE" dirty="0"/>
              <a:t>, BFD, SS-RSRQ </a:t>
            </a:r>
            <a:r>
              <a:rPr lang="de-DE" dirty="0" err="1"/>
              <a:t>and</a:t>
            </a:r>
            <a:r>
              <a:rPr lang="de-DE" dirty="0"/>
              <a:t> FR2 not </a:t>
            </a:r>
            <a:r>
              <a:rPr lang="de-DE" dirty="0" err="1"/>
              <a:t>completed</a:t>
            </a:r>
            <a:endParaRPr lang="en-GB" dirty="0"/>
          </a:p>
          <a:p>
            <a:pPr lvl="1"/>
            <a:r>
              <a:rPr lang="de-DE" dirty="0"/>
              <a:t>10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(FR1)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progress very limited.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- RAN5#84 (Aug-19)</a:t>
            </a:r>
            <a:br>
              <a:rPr lang="sv-SE" sz="2800" dirty="0"/>
            </a:br>
            <a:r>
              <a:rPr lang="sv-SE" sz="4000" dirty="0"/>
              <a:t>Option Agnostic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9 out </a:t>
            </a:r>
            <a:r>
              <a:rPr lang="de-DE" dirty="0" err="1"/>
              <a:t>of</a:t>
            </a:r>
            <a:r>
              <a:rPr lang="de-DE" dirty="0"/>
              <a:t> 10 </a:t>
            </a:r>
            <a:r>
              <a:rPr lang="de-DE" dirty="0" err="1"/>
              <a:t>remaining</a:t>
            </a:r>
            <a:r>
              <a:rPr lang="de-DE" dirty="0"/>
              <a:t> </a:t>
            </a:r>
            <a:r>
              <a:rPr lang="de-DE" dirty="0" err="1"/>
              <a:t>protocol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.</a:t>
            </a:r>
          </a:p>
          <a:p>
            <a:pPr lvl="1"/>
            <a:r>
              <a:rPr lang="de-DE" dirty="0"/>
              <a:t>1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de-DE" dirty="0"/>
          </a:p>
          <a:p>
            <a:pPr lvl="1"/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subtests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</a:t>
            </a:r>
            <a:r>
              <a:rPr lang="de-DE" dirty="0" err="1"/>
              <a:t>tests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remaining</a:t>
            </a:r>
            <a:r>
              <a:rPr lang="de-DE" dirty="0"/>
              <a:t> </a:t>
            </a:r>
            <a:r>
              <a:rPr lang="de-DE" dirty="0" err="1"/>
              <a:t>issues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3816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RRM - RAN5#84 (Aug-19) SA NR (Option 2) </vt:lpstr>
      <vt:lpstr>RRM - RAN5#84 (AUG-19) EN-DC (Option 3) </vt:lpstr>
      <vt:lpstr>Positioning - RAN5#84 (Aug-19) Option Agnostic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2019-08-30T09:17:51Z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