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Multi-layer &amp; Services - RAN5#84 (Aug-19)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>
            <a:normAutofit lnSpcReduction="10000"/>
          </a:bodyPr>
          <a:lstStyle/>
          <a:p>
            <a:r>
              <a:rPr lang="en-US" dirty="0"/>
              <a:t>Progress</a:t>
            </a:r>
          </a:p>
          <a:p>
            <a:pPr lvl="1"/>
            <a:r>
              <a:rPr lang="en-GB" dirty="0"/>
              <a:t>@RAN5#85</a:t>
            </a:r>
          </a:p>
          <a:p>
            <a:pPr lvl="2"/>
            <a:r>
              <a:rPr lang="en-US" dirty="0"/>
              <a:t>Test definition for Multilayer &amp; Services test cases (Emergency Services, UAC): 3 out of 12 planed </a:t>
            </a:r>
            <a:r>
              <a:rPr lang="en-US" dirty="0" err="1"/>
              <a:t>TCs</a:t>
            </a:r>
            <a:r>
              <a:rPr lang="en-US" dirty="0"/>
              <a:t> for Emergency Services 80% completed; 9 UAC tests only scoped </a:t>
            </a:r>
          </a:p>
          <a:p>
            <a:pPr lvl="1"/>
            <a:r>
              <a:rPr lang="en-GB" dirty="0"/>
              <a:t>Move to RAN5#85</a:t>
            </a:r>
          </a:p>
          <a:p>
            <a:pPr lvl="2"/>
            <a:r>
              <a:rPr lang="en-GB" dirty="0"/>
              <a:t>Emergency Services: 9 new tests, update of the 3 drafted tests, generic procedures needed for Emergency calls set up and release in regard to establishment/release of </a:t>
            </a:r>
            <a:r>
              <a:rPr lang="en-GB" dirty="0" err="1"/>
              <a:t>DRBs</a:t>
            </a:r>
            <a:endParaRPr lang="en-GB" dirty="0"/>
          </a:p>
          <a:p>
            <a:pPr lvl="2"/>
            <a:r>
              <a:rPr lang="en-US" dirty="0"/>
              <a:t>9 UAC tests to be specified</a:t>
            </a:r>
          </a:p>
          <a:p>
            <a:pPr lvl="2"/>
            <a:r>
              <a:rPr lang="en-US" dirty="0"/>
              <a:t>FR2 solution for EPC Fallback needed</a:t>
            </a:r>
            <a:endParaRPr lang="en-GB" dirty="0"/>
          </a:p>
          <a:p>
            <a:pPr lvl="1"/>
            <a:r>
              <a:rPr lang="en-GB" dirty="0"/>
              <a:t>completed test cases @RAN5#84: </a:t>
            </a:r>
            <a:r>
              <a:rPr lang="sv-SE" dirty="0"/>
              <a:t>3 Tests at 80%, none fully completed</a:t>
            </a:r>
            <a:endParaRPr lang="en-GB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</a:t>
            </a:r>
            <a:r>
              <a:rPr lang="en-US" dirty="0"/>
              <a:t>FR2 solution for EPC Fallback needed</a:t>
            </a:r>
            <a:endParaRPr lang="en-GB" dirty="0"/>
          </a:p>
          <a:p>
            <a:pPr lvl="1"/>
            <a:r>
              <a:rPr lang="en-GB" dirty="0"/>
              <a:t>Generic procedures needed for Emergency calls set up and release in regard to establishment/release of </a:t>
            </a:r>
            <a:r>
              <a:rPr lang="en-GB" dirty="0" err="1"/>
              <a:t>DRBs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91</TotalTime>
  <Words>135</Words>
  <Application>Microsoft Office PowerPoint</Application>
  <PresentationFormat>Widescreen</PresentationFormat>
  <Paragraphs>12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Multi-layer &amp; Services - RAN5#84 (Aug-19) SA NR (Option 2)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18</cp:revision>
  <dcterms:created xsi:type="dcterms:W3CDTF">2019-05-16T22:21:00Z</dcterms:created>
  <dcterms:modified xsi:type="dcterms:W3CDTF">2019-08-30T09:09:57Z</dcterms:modified>
</cp:coreProperties>
</file>