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RAN5#84 (May-19)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 few NR bands and CA/DC configurations have been </a:t>
            </a:r>
            <a:r>
              <a:rPr lang="en-US"/>
              <a:t>assigned since </a:t>
            </a:r>
            <a:r>
              <a:rPr lang="en-US" dirty="0"/>
              <a:t>RAN5#83. Thanks!</a:t>
            </a:r>
          </a:p>
          <a:p>
            <a:pPr lvl="1"/>
            <a:r>
              <a:rPr lang="en-US" dirty="0"/>
              <a:t>Test frequencies progressed for a few EN-DC and CA configurations</a:t>
            </a:r>
          </a:p>
          <a:p>
            <a:pPr lvl="1"/>
            <a:r>
              <a:rPr lang="en-US" dirty="0"/>
              <a:t>WP updated to reflect the list of CA/DC configuration in 38.101-1, -2 and -3 (instead of based on the RAN4 WIDs)</a:t>
            </a:r>
          </a:p>
          <a:p>
            <a:pPr lvl="1"/>
            <a:r>
              <a:rPr lang="en-US" dirty="0"/>
              <a:t>RAN5 agreed to include all 2 band CA/DC configuration independent if the CA/DC configuration is assigned or not (to enable TTCN verification) </a:t>
            </a:r>
          </a:p>
          <a:p>
            <a:pPr lvl="1"/>
            <a:r>
              <a:rPr lang="en-US" dirty="0"/>
              <a:t>Initial version of checklist for introducing CA/DC configurations approved at RAN5#84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Still lack of companies assigned for NR bands CA/DC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126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RAN5#84 (May-19)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54</cp:revision>
  <dcterms:created xsi:type="dcterms:W3CDTF">2019-05-16T22:21:00Z</dcterms:created>
  <dcterms:modified xsi:type="dcterms:W3CDTF">2019-08-30T10:12:58Z</dcterms:modified>
</cp:coreProperties>
</file>