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5GC- RAN5#84 (Aug-19)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altLang="zh-CN"/>
              <a:t>5GC </a:t>
            </a:r>
            <a:r>
              <a:rPr lang="en-US"/>
              <a:t>Progress</a:t>
            </a:r>
            <a:endParaRPr lang="en-US" dirty="0"/>
          </a:p>
          <a:p>
            <a:pPr lvl="1"/>
            <a:r>
              <a:rPr lang="en-US" dirty="0"/>
              <a:t>Overall progress: 90%(48 out of 54 test cases have been completed)</a:t>
            </a:r>
          </a:p>
          <a:p>
            <a:pPr lvl="1"/>
            <a:r>
              <a:rPr lang="en-US" dirty="0"/>
              <a:t>6 test cases need to be moved to RAN5#85</a:t>
            </a:r>
          </a:p>
          <a:p>
            <a:pPr lvl="1"/>
            <a:r>
              <a:rPr lang="sv-SE" dirty="0"/>
              <a:t>11 test cases completed </a:t>
            </a:r>
            <a:r>
              <a:rPr lang="en-GB" dirty="0"/>
              <a:t>@RAN5#84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45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5GC- RAN5#84 (Aug-19)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17</cp:revision>
  <dcterms:created xsi:type="dcterms:W3CDTF">2019-05-16T22:21:00Z</dcterms:created>
  <dcterms:modified xsi:type="dcterms:W3CDTF">2019-08-30T09:16:46Z</dcterms:modified>
</cp:coreProperties>
</file>