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25257-C32A-447A-AE45-6269C4E516FE}" v="3" dt="2019-08-30T09:03:11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RRC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RAN5#84</a:t>
            </a:r>
          </a:p>
          <a:p>
            <a:pPr lvl="2"/>
            <a:r>
              <a:rPr lang="en-US" dirty="0"/>
              <a:t>RRC WP went through optimization and several test cases were impacted (R5-196978)</a:t>
            </a:r>
          </a:p>
          <a:p>
            <a:pPr lvl="2"/>
            <a:r>
              <a:rPr lang="en-US" dirty="0"/>
              <a:t> June Spec compliant</a:t>
            </a:r>
          </a:p>
          <a:p>
            <a:pPr lvl="2"/>
            <a:r>
              <a:rPr lang="en-US" dirty="0"/>
              <a:t>More test cases were added and updated applicability of Measurement event test cases</a:t>
            </a:r>
          </a:p>
          <a:p>
            <a:pPr lvl="1"/>
            <a:r>
              <a:rPr lang="en-US" dirty="0"/>
              <a:t>Estimate what was not completed and need to be moved to RAN5#85</a:t>
            </a:r>
          </a:p>
          <a:p>
            <a:pPr lvl="2"/>
            <a:r>
              <a:rPr lang="en-US" dirty="0"/>
              <a:t>All remaining test cases in WP (CGI reporting, Processing Delay, Failure Information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2"/>
            <a:r>
              <a:rPr lang="sv-SE" dirty="0"/>
              <a:t>A few test cases deferred (</a:t>
            </a:r>
            <a:r>
              <a:rPr lang="sv-SE" i="1" dirty="0"/>
              <a:t>UplinkTxDirectCurrentList, Deprioritization Req</a:t>
            </a:r>
            <a:r>
              <a:rPr lang="sv-SE" dirty="0"/>
              <a:t>) to RAN5#85, check on further posible optimization\implementation issues</a:t>
            </a:r>
          </a:p>
          <a:p>
            <a:pPr lvl="2"/>
            <a:r>
              <a:rPr lang="en-US" dirty="0"/>
              <a:t>CA FR2 Band Combinations (DC with Intra-band Contiguous and Non- Contiguous)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@RAN5#84</a:t>
            </a:r>
          </a:p>
          <a:p>
            <a:pPr lvl="2"/>
            <a:r>
              <a:rPr lang="en-GB" dirty="0"/>
              <a:t>16 New Test Cases were added, 15 test cases were merged\voided </a:t>
            </a:r>
          </a:p>
          <a:p>
            <a:pPr lvl="2"/>
            <a:r>
              <a:rPr lang="en-GB" dirty="0"/>
              <a:t>28 correction CR’s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Wherever required FR2 Power tables will have to be updated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RRC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RAN5#84</a:t>
            </a:r>
          </a:p>
          <a:p>
            <a:pPr lvl="2"/>
            <a:r>
              <a:rPr lang="en-US" dirty="0"/>
              <a:t>Only correction CR’s in this meeting, updates to applicability of measurement event test cases</a:t>
            </a:r>
          </a:p>
          <a:p>
            <a:pPr lvl="2"/>
            <a:r>
              <a:rPr lang="en-US" dirty="0"/>
              <a:t>FR2 Power Tables were updated enabling more test cases for verification</a:t>
            </a:r>
          </a:p>
          <a:p>
            <a:pPr lvl="1"/>
            <a:r>
              <a:rPr lang="en-US" dirty="0"/>
              <a:t>Estimate what was not completed and need to be moved to RAN5#85</a:t>
            </a:r>
          </a:p>
          <a:p>
            <a:pPr lvl="2"/>
            <a:r>
              <a:rPr lang="en-US" dirty="0"/>
              <a:t>One new RRC Processing Delay and Failure Information </a:t>
            </a:r>
          </a:p>
          <a:p>
            <a:pPr lvl="2"/>
            <a:r>
              <a:rPr lang="en-US" dirty="0"/>
              <a:t>CA FR2 Band Combinations (DC with Intra-band Contiguous and Non- Contiguous)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@RAN5#84</a:t>
            </a:r>
          </a:p>
          <a:p>
            <a:pPr lvl="2"/>
            <a:r>
              <a:rPr lang="en-GB" dirty="0"/>
              <a:t>No new test cases, mostly in maintenance mode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Idle Inactive-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RAN5#84</a:t>
            </a:r>
          </a:p>
          <a:p>
            <a:pPr lvl="2"/>
            <a:r>
              <a:rPr lang="en-US" dirty="0"/>
              <a:t>Additional Test Cases Completion</a:t>
            </a:r>
          </a:p>
          <a:p>
            <a:pPr lvl="1"/>
            <a:r>
              <a:rPr lang="en-US" dirty="0"/>
              <a:t>Estimate what was not completed and need to be moved to RAN5#85</a:t>
            </a:r>
          </a:p>
          <a:p>
            <a:pPr lvl="2"/>
            <a:r>
              <a:rPr lang="en-US" dirty="0"/>
              <a:t>Remaining test cases in Inactive, Inter-rat and other areas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@RAN5#84</a:t>
            </a:r>
          </a:p>
          <a:p>
            <a:pPr lvl="2"/>
            <a:r>
              <a:rPr lang="en-GB" dirty="0"/>
              <a:t>15 new Test cases were added</a:t>
            </a:r>
          </a:p>
          <a:p>
            <a:pPr lvl="2"/>
            <a:r>
              <a:rPr lang="en-GB" dirty="0"/>
              <a:t>13 Test Case correction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Wherever required FR1 and FR2 Power tables will have to be updated</a:t>
            </a:r>
          </a:p>
          <a:p>
            <a:pPr lvl="1"/>
            <a:r>
              <a:rPr lang="sv-SE" dirty="0"/>
              <a:t>SoR test cases in current spec needs to be updated to address PDU Session Establishment and RPLMN issues.</a:t>
            </a:r>
          </a:p>
          <a:p>
            <a:pPr lvl="1"/>
            <a:r>
              <a:rPr lang="sv-SE" dirty="0"/>
              <a:t>One NAS 5GMM test case (RRC_Resume) needs to be moved to Inactive section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888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7e9c0bdd2cc91b1e9bf2e8c411fab52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040e4e5e8f28464e739d0491f340075d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50B454-8616-4A09-A711-D6E1BE5ED0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7DE8DA-F31C-4844-BAAB-AA3F032BE73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B27443-B677-4637-868F-84DECD2B722A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cc9c437c-ae0c-4066-8d90-a0f7de786127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395</Words>
  <Application>Microsoft Office PowerPoint</Application>
  <PresentationFormat>Widescreen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SIG RRC - RAN5#84 (Aug-19) SA NR (Option 2) </vt:lpstr>
      <vt:lpstr>SIG RRC - RAN5#84 (AUG-19) EN-DC (Option 3) </vt:lpstr>
      <vt:lpstr>SIG Idle Inactive- RAN5#84 (Aug-19)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2019-08-30T09:39:32Z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_AdHocReviewCycleID">
    <vt:i4>-634179909</vt:i4>
  </property>
  <property fmtid="{D5CDD505-2E9C-101B-9397-08002B2CF9AE}" pid="4" name="_NewReviewCycle">
    <vt:lpwstr/>
  </property>
  <property fmtid="{D5CDD505-2E9C-101B-9397-08002B2CF9AE}" pid="5" name="_EmailSubject">
    <vt:lpwstr>[RAN5#84] Sub-area WP reporting for Friday session - SA NR / Opt 2 &amp; EN-DC / Opt 3 - Input latest by Friday morning coffee break</vt:lpwstr>
  </property>
  <property fmtid="{D5CDD505-2E9C-101B-9397-08002B2CF9AE}" pid="6" name="_AuthorEmail">
    <vt:lpwstr>yogesht@qti.qualcomm.com</vt:lpwstr>
  </property>
  <property fmtid="{D5CDD505-2E9C-101B-9397-08002B2CF9AE}" pid="7" name="_AuthorEmailDisplayName">
    <vt:lpwstr>Yogesh Tugnawat</vt:lpwstr>
  </property>
</Properties>
</file>