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6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16/08/2019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#84</a:t>
            </a:r>
            <a:endParaRPr lang="en-US" b="1" dirty="0"/>
          </a:p>
          <a:p>
            <a:r>
              <a:rPr lang="en-US" b="1" dirty="0"/>
              <a:t>Ljubljana, Slovenia</a:t>
            </a:r>
            <a:r>
              <a:rPr lang="en-GB" b="1" dirty="0"/>
              <a:t>,</a:t>
            </a:r>
            <a:r>
              <a:rPr lang="en-US" b="1" dirty="0"/>
              <a:t> 26th – 30th August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R5-195994</a:t>
            </a:r>
            <a:endParaRPr lang="fr-FR" b="1" dirty="0"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625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>
                <a:solidFill>
                  <a:srgbClr val="FF0000"/>
                </a:solidFill>
              </a:rPr>
              <a:t>At RAN5#83 an update has been presented in R5-195192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TT Way Forward</a:t>
            </a:r>
            <a:r>
              <a:rPr lang="en-GB" dirty="0">
                <a:solidFill>
                  <a:srgbClr val="FF0000"/>
                </a:solidFill>
              </a:rPr>
              <a:t> SUM of Power TCs (UL-MIMO, NSA, CA)</a:t>
            </a:r>
            <a:endParaRPr lang="en-GB" noProof="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</a:rPr>
              <a:t>At RAN5#83 </a:t>
            </a:r>
            <a:r>
              <a:rPr lang="en-GB" sz="2400" b="1" noProof="0" dirty="0">
                <a:solidFill>
                  <a:srgbClr val="FF0000"/>
                </a:solidFill>
              </a:rPr>
              <a:t>MU</a:t>
            </a:r>
            <a:r>
              <a:rPr lang="en-GB" sz="2400" noProof="0" dirty="0">
                <a:solidFill>
                  <a:srgbClr val="FF0000"/>
                </a:solidFill>
              </a:rPr>
              <a:t> agreed in </a:t>
            </a:r>
            <a:r>
              <a:rPr lang="en-GB" sz="2400" dirty="0">
                <a:solidFill>
                  <a:srgbClr val="FF0000"/>
                </a:solidFill>
              </a:rPr>
              <a:t>R5-195141</a:t>
            </a:r>
            <a:endParaRPr lang="en-GB" sz="2400" noProof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</a:p>
          <a:p>
            <a:r>
              <a:rPr lang="en-US" sz="240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>
                <a:solidFill>
                  <a:srgbClr val="FF0000"/>
                </a:solidFill>
              </a:rPr>
              <a:t>RAN5#83 </a:t>
            </a:r>
            <a:r>
              <a:rPr lang="en-GB" sz="2400" b="1" dirty="0">
                <a:solidFill>
                  <a:srgbClr val="FF0000"/>
                </a:solidFill>
              </a:rPr>
              <a:t>TT</a:t>
            </a:r>
            <a:r>
              <a:rPr lang="en-GB" sz="2400" dirty="0">
                <a:solidFill>
                  <a:srgbClr val="FF0000"/>
                </a:solidFill>
              </a:rPr>
              <a:t> agreed in R5-195430 and R5-195437</a:t>
            </a:r>
            <a:endParaRPr lang="en-GB" sz="24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UL-MIMO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UL-MIMO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except for relative power tolerance</a:t>
            </a:r>
            <a:endParaRPr lang="en-GB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GB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CA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Maximum MU among the MUs of each CC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  <a:r>
              <a:rPr lang="en-GB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TS 38.521-1 SA FR1 TT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Changes in RAN5#83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Updated Sum of Power TT based on the agreement of previous slide </a:t>
            </a:r>
          </a:p>
          <a:p>
            <a:pPr lvl="3"/>
            <a:r>
              <a:rPr lang="en-GB" dirty="0">
                <a:solidFill>
                  <a:srgbClr val="FF0000"/>
                </a:solidFill>
              </a:rPr>
              <a:t>Except </a:t>
            </a:r>
            <a:r>
              <a:rPr lang="en-US" dirty="0">
                <a:solidFill>
                  <a:srgbClr val="FF0000"/>
                </a:solidFill>
              </a:rPr>
              <a:t>Relative Power Tolerance for UL-MIMO which is </a:t>
            </a:r>
            <a:r>
              <a:rPr lang="en-GB" dirty="0">
                <a:solidFill>
                  <a:srgbClr val="FF0000"/>
                </a:solidFill>
              </a:rPr>
              <a:t>Requested further analysis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Removed square brackets to </a:t>
            </a:r>
            <a:r>
              <a:rPr lang="en-US" dirty="0">
                <a:solidFill>
                  <a:srgbClr val="FF0000"/>
                </a:solidFill>
              </a:rPr>
              <a:t>Time alignment error for UL_MIMO (TT = 25ns) (R5-194963)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5717</TotalTime>
  <Words>529</Words>
  <Application>Microsoft Office PowerPoint</Application>
  <PresentationFormat>On-screen Show (4:3)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TT Way Forward SUM of Power TCs (UL-MIMO, NSA, CA)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Massimiliano Ubicini</cp:lastModifiedBy>
  <cp:revision>219</cp:revision>
  <dcterms:created xsi:type="dcterms:W3CDTF">2018-05-23T08:39:00Z</dcterms:created>
  <dcterms:modified xsi:type="dcterms:W3CDTF">2019-08-16T07:06:22Z</dcterms:modified>
</cp:coreProperties>
</file>