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8"/>
  </p:notesMasterIdLst>
  <p:sldIdLst>
    <p:sldId id="256" r:id="rId5"/>
    <p:sldId id="269" r:id="rId6"/>
    <p:sldId id="268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B363C58-445E-4C70-BED5-10976A30CA7E}" v="67" dt="2019-03-01T10:53:01.46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3" d="100"/>
          <a:sy n="103" d="100"/>
        </p:scale>
        <p:origin x="234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29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28" Type="http://schemas.microsoft.com/office/2016/11/relationships/changesInfo" Target="changesInfos/changesInfo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horsten Hertel" userId="5fa40fbe-6787-4208-8551-db92c4e538ea" providerId="ADAL" clId="{EBB812AD-6AC1-4C13-ACAE-034F3CBBF3CB}"/>
    <pc:docChg chg="custSel addSld modSld">
      <pc:chgData name="Thorsten Hertel" userId="5fa40fbe-6787-4208-8551-db92c4e538ea" providerId="ADAL" clId="{EBB812AD-6AC1-4C13-ACAE-034F3CBBF3CB}" dt="2019-02-28T06:11:09.530" v="102" actId="1076"/>
      <pc:docMkLst>
        <pc:docMk/>
      </pc:docMkLst>
      <pc:sldChg chg="modSp">
        <pc:chgData name="Thorsten Hertel" userId="5fa40fbe-6787-4208-8551-db92c4e538ea" providerId="ADAL" clId="{EBB812AD-6AC1-4C13-ACAE-034F3CBBF3CB}" dt="2019-02-28T06:09:43.428" v="97" actId="20577"/>
        <pc:sldMkLst>
          <pc:docMk/>
          <pc:sldMk cId="1493356796" sldId="256"/>
        </pc:sldMkLst>
        <pc:spChg chg="mod">
          <ac:chgData name="Thorsten Hertel" userId="5fa40fbe-6787-4208-8551-db92c4e538ea" providerId="ADAL" clId="{EBB812AD-6AC1-4C13-ACAE-034F3CBBF3CB}" dt="2019-02-28T06:09:43.428" v="97" actId="20577"/>
          <ac:spMkLst>
            <pc:docMk/>
            <pc:sldMk cId="1493356796" sldId="256"/>
            <ac:spMk id="3" creationId="{00000000-0000-0000-0000-000000000000}"/>
          </ac:spMkLst>
        </pc:spChg>
      </pc:sldChg>
      <pc:sldChg chg="addSp modSp">
        <pc:chgData name="Thorsten Hertel" userId="5fa40fbe-6787-4208-8551-db92c4e538ea" providerId="ADAL" clId="{EBB812AD-6AC1-4C13-ACAE-034F3CBBF3CB}" dt="2019-02-28T06:11:09.530" v="102" actId="1076"/>
        <pc:sldMkLst>
          <pc:docMk/>
          <pc:sldMk cId="2817078761" sldId="263"/>
        </pc:sldMkLst>
        <pc:picChg chg="add mod">
          <ac:chgData name="Thorsten Hertel" userId="5fa40fbe-6787-4208-8551-db92c4e538ea" providerId="ADAL" clId="{EBB812AD-6AC1-4C13-ACAE-034F3CBBF3CB}" dt="2019-02-28T06:11:09.530" v="102" actId="1076"/>
          <ac:picMkLst>
            <pc:docMk/>
            <pc:sldMk cId="2817078761" sldId="263"/>
            <ac:picMk id="4" creationId="{831E788F-90AD-4AA0-9B99-951A357B3702}"/>
          </ac:picMkLst>
        </pc:picChg>
      </pc:sldChg>
      <pc:sldChg chg="modSp">
        <pc:chgData name="Thorsten Hertel" userId="5fa40fbe-6787-4208-8551-db92c4e538ea" providerId="ADAL" clId="{EBB812AD-6AC1-4C13-ACAE-034F3CBBF3CB}" dt="2019-02-27T22:32:58.663" v="60" actId="20577"/>
        <pc:sldMkLst>
          <pc:docMk/>
          <pc:sldMk cId="3256679991" sldId="268"/>
        </pc:sldMkLst>
        <pc:spChg chg="mod">
          <ac:chgData name="Thorsten Hertel" userId="5fa40fbe-6787-4208-8551-db92c4e538ea" providerId="ADAL" clId="{EBB812AD-6AC1-4C13-ACAE-034F3CBBF3CB}" dt="2019-02-27T22:32:58.663" v="60" actId="20577"/>
          <ac:spMkLst>
            <pc:docMk/>
            <pc:sldMk cId="3256679991" sldId="268"/>
            <ac:spMk id="3" creationId="{17510FC0-F0DC-4EC5-97B5-92B1F54E2BD3}"/>
          </ac:spMkLst>
        </pc:spChg>
      </pc:sldChg>
      <pc:sldChg chg="modSp add">
        <pc:chgData name="Thorsten Hertel" userId="5fa40fbe-6787-4208-8551-db92c4e538ea" providerId="ADAL" clId="{EBB812AD-6AC1-4C13-ACAE-034F3CBBF3CB}" dt="2019-02-27T22:34:29.494" v="64" actId="20577"/>
        <pc:sldMkLst>
          <pc:docMk/>
          <pc:sldMk cId="1614164191" sldId="280"/>
        </pc:sldMkLst>
        <pc:spChg chg="mod">
          <ac:chgData name="Thorsten Hertel" userId="5fa40fbe-6787-4208-8551-db92c4e538ea" providerId="ADAL" clId="{EBB812AD-6AC1-4C13-ACAE-034F3CBBF3CB}" dt="2019-02-27T22:29:36.760" v="13" actId="20577"/>
          <ac:spMkLst>
            <pc:docMk/>
            <pc:sldMk cId="1614164191" sldId="280"/>
            <ac:spMk id="2" creationId="{0F971DD9-EC71-484A-A218-4A1194AD571B}"/>
          </ac:spMkLst>
        </pc:spChg>
        <pc:spChg chg="mod">
          <ac:chgData name="Thorsten Hertel" userId="5fa40fbe-6787-4208-8551-db92c4e538ea" providerId="ADAL" clId="{EBB812AD-6AC1-4C13-ACAE-034F3CBBF3CB}" dt="2019-02-27T22:34:29.494" v="64" actId="20577"/>
          <ac:spMkLst>
            <pc:docMk/>
            <pc:sldMk cId="1614164191" sldId="280"/>
            <ac:spMk id="3" creationId="{FD19A1CA-C812-4C8B-91D4-9C209E7432EC}"/>
          </ac:spMkLst>
        </pc:spChg>
      </pc:sldChg>
    </pc:docChg>
  </pc:docChgLst>
  <pc:docChgLst>
    <pc:chgData name="Thorsten Hertel" userId="5fa40fbe-6787-4208-8551-db92c4e538ea" providerId="ADAL" clId="{6B363C58-445E-4C70-BED5-10976A30CA7E}"/>
    <pc:docChg chg="custSel modSld">
      <pc:chgData name="Thorsten Hertel" userId="5fa40fbe-6787-4208-8551-db92c4e538ea" providerId="ADAL" clId="{6B363C58-445E-4C70-BED5-10976A30CA7E}" dt="2019-03-01T10:53:01.463" v="66" actId="20577"/>
      <pc:docMkLst>
        <pc:docMk/>
      </pc:docMkLst>
      <pc:sldChg chg="modSp">
        <pc:chgData name="Thorsten Hertel" userId="5fa40fbe-6787-4208-8551-db92c4e538ea" providerId="ADAL" clId="{6B363C58-445E-4C70-BED5-10976A30CA7E}" dt="2019-03-01T10:44:07.325" v="4" actId="13926"/>
        <pc:sldMkLst>
          <pc:docMk/>
          <pc:sldMk cId="1493356796" sldId="256"/>
        </pc:sldMkLst>
        <pc:spChg chg="mod">
          <ac:chgData name="Thorsten Hertel" userId="5fa40fbe-6787-4208-8551-db92c4e538ea" providerId="ADAL" clId="{6B363C58-445E-4C70-BED5-10976A30CA7E}" dt="2019-03-01T10:44:07.325" v="4" actId="13926"/>
          <ac:spMkLst>
            <pc:docMk/>
            <pc:sldMk cId="1493356796" sldId="256"/>
            <ac:spMk id="3" creationId="{00000000-0000-0000-0000-000000000000}"/>
          </ac:spMkLst>
        </pc:spChg>
        <pc:spChg chg="mod">
          <ac:chgData name="Thorsten Hertel" userId="5fa40fbe-6787-4208-8551-db92c4e538ea" providerId="ADAL" clId="{6B363C58-445E-4C70-BED5-10976A30CA7E}" dt="2019-03-01T10:44:02.089" v="3" actId="20577"/>
          <ac:spMkLst>
            <pc:docMk/>
            <pc:sldMk cId="1493356796" sldId="256"/>
            <ac:spMk id="5" creationId="{CEFE6177-A5A0-4814-9D30-81F89B294E43}"/>
          </ac:spMkLst>
        </pc:spChg>
      </pc:sldChg>
      <pc:sldChg chg="modSp">
        <pc:chgData name="Thorsten Hertel" userId="5fa40fbe-6787-4208-8551-db92c4e538ea" providerId="ADAL" clId="{6B363C58-445E-4C70-BED5-10976A30CA7E}" dt="2019-03-01T10:53:01.463" v="66" actId="20577"/>
        <pc:sldMkLst>
          <pc:docMk/>
          <pc:sldMk cId="1614164191" sldId="280"/>
        </pc:sldMkLst>
        <pc:spChg chg="mod">
          <ac:chgData name="Thorsten Hertel" userId="5fa40fbe-6787-4208-8551-db92c4e538ea" providerId="ADAL" clId="{6B363C58-445E-4C70-BED5-10976A30CA7E}" dt="2019-03-01T10:53:01.463" v="66" actId="20577"/>
          <ac:spMkLst>
            <pc:docMk/>
            <pc:sldMk cId="1614164191" sldId="280"/>
            <ac:spMk id="3" creationId="{FD19A1CA-C812-4C8B-91D4-9C209E7432EC}"/>
          </ac:spMkLst>
        </pc:spChg>
      </pc:sldChg>
    </pc:docChg>
  </pc:docChgLst>
  <pc:docChgLst>
    <pc:chgData name="Thorsten Hertel" userId="5fa40fbe-6787-4208-8551-db92c4e538ea" providerId="ADAL" clId="{68234F3A-E778-4171-8EB4-92CE8712E91B}"/>
    <pc:docChg chg="undo custSel modSld">
      <pc:chgData name="Thorsten Hertel" userId="5fa40fbe-6787-4208-8551-db92c4e538ea" providerId="ADAL" clId="{68234F3A-E778-4171-8EB4-92CE8712E91B}" dt="2019-02-27T14:51:38.361" v="43" actId="20577"/>
      <pc:docMkLst>
        <pc:docMk/>
      </pc:docMkLst>
      <pc:sldChg chg="addSp delSp modSp">
        <pc:chgData name="Thorsten Hertel" userId="5fa40fbe-6787-4208-8551-db92c4e538ea" providerId="ADAL" clId="{68234F3A-E778-4171-8EB4-92CE8712E91B}" dt="2019-02-27T14:51:38.361" v="43" actId="20577"/>
        <pc:sldMkLst>
          <pc:docMk/>
          <pc:sldMk cId="3256679991" sldId="268"/>
        </pc:sldMkLst>
        <pc:spChg chg="mod">
          <ac:chgData name="Thorsten Hertel" userId="5fa40fbe-6787-4208-8551-db92c4e538ea" providerId="ADAL" clId="{68234F3A-E778-4171-8EB4-92CE8712E91B}" dt="2019-02-27T14:51:38.361" v="43" actId="20577"/>
          <ac:spMkLst>
            <pc:docMk/>
            <pc:sldMk cId="3256679991" sldId="268"/>
            <ac:spMk id="3" creationId="{17510FC0-F0DC-4EC5-97B5-92B1F54E2BD3}"/>
          </ac:spMkLst>
        </pc:spChg>
        <pc:spChg chg="add del">
          <ac:chgData name="Thorsten Hertel" userId="5fa40fbe-6787-4208-8551-db92c4e538ea" providerId="ADAL" clId="{68234F3A-E778-4171-8EB4-92CE8712E91B}" dt="2019-02-27T14:50:37.840" v="14"/>
          <ac:spMkLst>
            <pc:docMk/>
            <pc:sldMk cId="3256679991" sldId="268"/>
            <ac:spMk id="5" creationId="{9E837992-1424-4310-B751-A1421CA53124}"/>
          </ac:spMkLst>
        </pc:spChg>
        <pc:spChg chg="add del">
          <ac:chgData name="Thorsten Hertel" userId="5fa40fbe-6787-4208-8551-db92c4e538ea" providerId="ADAL" clId="{68234F3A-E778-4171-8EB4-92CE8712E91B}" dt="2019-02-27T14:50:42.477" v="16"/>
          <ac:spMkLst>
            <pc:docMk/>
            <pc:sldMk cId="3256679991" sldId="268"/>
            <ac:spMk id="6" creationId="{DABD6CA9-0F9A-484D-8127-D25D8E1FA88E}"/>
          </ac:spMkLst>
        </pc:spChg>
        <pc:graphicFrameChg chg="add del mod">
          <ac:chgData name="Thorsten Hertel" userId="5fa40fbe-6787-4208-8551-db92c4e538ea" providerId="ADAL" clId="{68234F3A-E778-4171-8EB4-92CE8712E91B}" dt="2019-02-27T14:50:37.840" v="14"/>
          <ac:graphicFrameMkLst>
            <pc:docMk/>
            <pc:sldMk cId="3256679991" sldId="268"/>
            <ac:graphicFrameMk id="4" creationId="{1C046F34-BDBA-4E95-AE3A-5B891112BBBA}"/>
          </ac:graphicFrameMkLst>
        </pc:graphicFrameChg>
      </pc:sldChg>
    </pc:docChg>
  </pc:docChgLst>
  <pc:docChgLst>
    <pc:chgData name="Thorsten Hertel" userId="5fa40fbe-6787-4208-8551-db92c4e538ea" providerId="ADAL" clId="{60C303FF-E4AA-479A-8ABF-3FD250537765}"/>
    <pc:docChg chg="undo custSel modSld">
      <pc:chgData name="Thorsten Hertel" userId="5fa40fbe-6787-4208-8551-db92c4e538ea" providerId="ADAL" clId="{60C303FF-E4AA-479A-8ABF-3FD250537765}" dt="2019-02-28T09:08:35.474" v="24" actId="403"/>
      <pc:docMkLst>
        <pc:docMk/>
      </pc:docMkLst>
      <pc:sldChg chg="modSp">
        <pc:chgData name="Thorsten Hertel" userId="5fa40fbe-6787-4208-8551-db92c4e538ea" providerId="ADAL" clId="{60C303FF-E4AA-479A-8ABF-3FD250537765}" dt="2019-02-28T09:08:35.474" v="24" actId="403"/>
        <pc:sldMkLst>
          <pc:docMk/>
          <pc:sldMk cId="1493356796" sldId="256"/>
        </pc:sldMkLst>
        <pc:spChg chg="mod">
          <ac:chgData name="Thorsten Hertel" userId="5fa40fbe-6787-4208-8551-db92c4e538ea" providerId="ADAL" clId="{60C303FF-E4AA-479A-8ABF-3FD250537765}" dt="2019-02-28T09:08:35.474" v="24" actId="403"/>
          <ac:spMkLst>
            <pc:docMk/>
            <pc:sldMk cId="1493356796" sldId="256"/>
            <ac:spMk id="3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8BD62D-525C-46FB-96F7-05F05FDBA4D5}" type="datetimeFigureOut">
              <a:rPr lang="en-US" smtClean="0"/>
              <a:t>5/30/2019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25F81F4-C1B7-4D23-95E4-320230F089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94407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5F81F4-C1B7-4D23-95E4-320230F0897B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206322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5F81F4-C1B7-4D23-95E4-320230F0897B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37668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9F139-AEE3-42FF-925E-CB9AF7C85392}" type="datetimeFigureOut">
              <a:rPr lang="en-US" smtClean="0"/>
              <a:t>5/30/2019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094A2-F9F3-425D-BDE1-5CF568D520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39376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9F139-AEE3-42FF-925E-CB9AF7C85392}" type="datetimeFigureOut">
              <a:rPr lang="en-US" smtClean="0"/>
              <a:t>5/30/2019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094A2-F9F3-425D-BDE1-5CF568D520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11827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9F139-AEE3-42FF-925E-CB9AF7C85392}" type="datetimeFigureOut">
              <a:rPr lang="en-US" smtClean="0"/>
              <a:t>5/30/2019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094A2-F9F3-425D-BDE1-5CF568D520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73241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9F139-AEE3-42FF-925E-CB9AF7C85392}" type="datetimeFigureOut">
              <a:rPr lang="en-US" smtClean="0"/>
              <a:t>5/30/2019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094A2-F9F3-425D-BDE1-5CF568D520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34746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9F139-AEE3-42FF-925E-CB9AF7C85392}" type="datetimeFigureOut">
              <a:rPr lang="en-US" smtClean="0"/>
              <a:t>5/30/2019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094A2-F9F3-425D-BDE1-5CF568D520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39234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9F139-AEE3-42FF-925E-CB9AF7C85392}" type="datetimeFigureOut">
              <a:rPr lang="en-US" smtClean="0"/>
              <a:t>5/30/2019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094A2-F9F3-425D-BDE1-5CF568D520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24858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9F139-AEE3-42FF-925E-CB9AF7C85392}" type="datetimeFigureOut">
              <a:rPr lang="en-US" smtClean="0"/>
              <a:t>5/30/2019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094A2-F9F3-425D-BDE1-5CF568D520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25003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9F139-AEE3-42FF-925E-CB9AF7C85392}" type="datetimeFigureOut">
              <a:rPr lang="en-US" smtClean="0"/>
              <a:t>5/30/2019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094A2-F9F3-425D-BDE1-5CF568D520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22588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9F139-AEE3-42FF-925E-CB9AF7C85392}" type="datetimeFigureOut">
              <a:rPr lang="en-US" smtClean="0"/>
              <a:t>5/30/2019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094A2-F9F3-425D-BDE1-5CF568D520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8225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9F139-AEE3-42FF-925E-CB9AF7C85392}" type="datetimeFigureOut">
              <a:rPr lang="en-US" smtClean="0"/>
              <a:t>5/30/2019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094A2-F9F3-425D-BDE1-5CF568D520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6549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9F139-AEE3-42FF-925E-CB9AF7C85392}" type="datetimeFigureOut">
              <a:rPr lang="en-US" smtClean="0"/>
              <a:t>5/30/2019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094A2-F9F3-425D-BDE1-5CF568D520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53162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99F139-AEE3-42FF-925E-CB9AF7C85392}" type="datetimeFigureOut">
              <a:rPr lang="en-US" smtClean="0"/>
              <a:t>5/30/2019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5094A2-F9F3-425D-BDE1-5CF568D520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61462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63352" y="3420547"/>
            <a:ext cx="7772400" cy="1470025"/>
          </a:xfrm>
        </p:spPr>
        <p:txBody>
          <a:bodyPr>
            <a:normAutofit/>
          </a:bodyPr>
          <a:lstStyle/>
          <a:p>
            <a:r>
              <a:rPr lang="en-US" dirty="0" smtClean="0"/>
              <a:t>WF </a:t>
            </a:r>
            <a:r>
              <a:rPr lang="en-US" dirty="0"/>
              <a:t>on </a:t>
            </a:r>
            <a:r>
              <a:rPr lang="en-US" dirty="0" smtClean="0"/>
              <a:t>Test </a:t>
            </a:r>
            <a:r>
              <a:rPr lang="en-US" dirty="0"/>
              <a:t>System Uncertainty Evolution for FR2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01760" y="5386480"/>
            <a:ext cx="8048326" cy="579922"/>
          </a:xfrm>
        </p:spPr>
        <p:txBody>
          <a:bodyPr>
            <a:noAutofit/>
          </a:bodyPr>
          <a:lstStyle/>
          <a:p>
            <a:r>
              <a:rPr lang="en-US" sz="2800" dirty="0">
                <a:solidFill>
                  <a:schemeClr val="tx1"/>
                </a:solidFill>
              </a:rPr>
              <a:t>Verizon</a:t>
            </a:r>
            <a:r>
              <a:rPr lang="en-US" sz="2800" dirty="0" smtClean="0">
                <a:solidFill>
                  <a:schemeClr val="tx1"/>
                </a:solidFill>
              </a:rPr>
              <a:t>, AT&amp;T, </a:t>
            </a:r>
            <a:r>
              <a:rPr lang="en-GB" sz="2800" dirty="0" smtClean="0">
                <a:solidFill>
                  <a:schemeClr val="tx1"/>
                </a:solidFill>
              </a:rPr>
              <a:t>Orange, Vodafone</a:t>
            </a:r>
            <a:r>
              <a:rPr lang="en-US" sz="2800" dirty="0" smtClean="0">
                <a:solidFill>
                  <a:schemeClr val="tx1"/>
                </a:solidFill>
              </a:rPr>
              <a:t>, </a:t>
            </a:r>
            <a:r>
              <a:rPr lang="en-US" sz="2800" dirty="0" err="1" smtClean="0">
                <a:solidFill>
                  <a:schemeClr val="tx1"/>
                </a:solidFill>
              </a:rPr>
              <a:t>MediaTek</a:t>
            </a:r>
            <a:r>
              <a:rPr lang="en-US" sz="2800" dirty="0" smtClean="0">
                <a:solidFill>
                  <a:schemeClr val="tx1"/>
                </a:solidFill>
              </a:rPr>
              <a:t>, Qualcomm, Samsung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CEFE6177-A5A0-4814-9D30-81F89B294E43}"/>
              </a:ext>
            </a:extLst>
          </p:cNvPr>
          <p:cNvSpPr/>
          <p:nvPr/>
        </p:nvSpPr>
        <p:spPr>
          <a:xfrm>
            <a:off x="359229" y="330565"/>
            <a:ext cx="83439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b="1" dirty="0"/>
              <a:t>3GPP TSG-RAN </a:t>
            </a:r>
            <a:r>
              <a:rPr lang="en-GB" b="1" dirty="0" smtClean="0"/>
              <a:t>WG5 </a:t>
            </a:r>
            <a:r>
              <a:rPr lang="en-GB" b="1" dirty="0"/>
              <a:t>meeting </a:t>
            </a:r>
            <a:r>
              <a:rPr lang="en-GB" b="1" dirty="0" smtClean="0"/>
              <a:t>#83 </a:t>
            </a:r>
            <a:r>
              <a:rPr lang="en-GB" b="1" i="1" dirty="0" smtClean="0"/>
              <a:t> </a:t>
            </a:r>
            <a:r>
              <a:rPr lang="en-GB" b="1" i="1" dirty="0"/>
              <a:t>	</a:t>
            </a:r>
            <a:r>
              <a:rPr lang="en-GB" b="1" i="1" dirty="0" smtClean="0"/>
              <a:t>		</a:t>
            </a:r>
            <a:r>
              <a:rPr lang="en-US" b="1" strike="sngStrike" dirty="0" smtClean="0"/>
              <a:t>R5-194673r1</a:t>
            </a:r>
            <a:r>
              <a:rPr lang="en-US" b="1" dirty="0" smtClean="0"/>
              <a:t> </a:t>
            </a:r>
            <a:r>
              <a:rPr lang="en-US" b="1" dirty="0"/>
              <a:t>R5-195410</a:t>
            </a:r>
            <a:endParaRPr lang="en-US" b="1" dirty="0"/>
          </a:p>
          <a:p>
            <a:r>
              <a:rPr lang="en-GB" b="1" dirty="0"/>
              <a:t>Reno, Nevada, USA, 13</a:t>
            </a:r>
            <a:r>
              <a:rPr lang="en-GB" b="1" baseline="30000" dirty="0"/>
              <a:t>th</a:t>
            </a:r>
            <a:r>
              <a:rPr lang="en-GB" b="1" dirty="0"/>
              <a:t>-17</a:t>
            </a:r>
            <a:r>
              <a:rPr lang="en-GB" b="1" baseline="30000" dirty="0"/>
              <a:t>th</a:t>
            </a:r>
            <a:r>
              <a:rPr lang="en-GB" b="1" dirty="0"/>
              <a:t> May, </a:t>
            </a:r>
            <a:r>
              <a:rPr lang="en-GB" b="1" dirty="0" smtClean="0"/>
              <a:t>2019</a:t>
            </a:r>
          </a:p>
          <a:p>
            <a:endParaRPr lang="en-GB" b="1" dirty="0"/>
          </a:p>
          <a:p>
            <a:r>
              <a:rPr lang="en-US" b="1" dirty="0" smtClean="0"/>
              <a:t>Agenda </a:t>
            </a:r>
            <a:r>
              <a:rPr lang="en-US" b="1" dirty="0"/>
              <a:t>Item:	</a:t>
            </a:r>
            <a:r>
              <a:rPr lang="en-US" b="1" dirty="0" smtClean="0"/>
              <a:t>5.3.5.17</a:t>
            </a:r>
            <a:endParaRPr lang="en-US" dirty="0"/>
          </a:p>
          <a:p>
            <a:r>
              <a:rPr lang="en-US" b="1" dirty="0"/>
              <a:t>Document for:	Discussion/Approval </a:t>
            </a:r>
            <a:endParaRPr lang="en-US" dirty="0"/>
          </a:p>
          <a:p>
            <a:endParaRPr lang="en-GB" b="1" dirty="0" smtClean="0"/>
          </a:p>
          <a:p>
            <a:r>
              <a:rPr lang="en-GB" b="1" strike="sngStrike" dirty="0" smtClean="0"/>
              <a:t>3GPP </a:t>
            </a:r>
            <a:r>
              <a:rPr lang="en-GB" b="1" strike="sngStrike" dirty="0"/>
              <a:t>TSG RAN WG5 Meeting #5-5G-NR </a:t>
            </a:r>
            <a:r>
              <a:rPr lang="en-GB" b="1" strike="sngStrike" dirty="0" err="1"/>
              <a:t>Adhoc</a:t>
            </a:r>
            <a:r>
              <a:rPr lang="en-GB" b="1" strike="sngStrike" dirty="0"/>
              <a:t>	</a:t>
            </a:r>
            <a:r>
              <a:rPr lang="en-GB" b="1" strike="sngStrike" dirty="0" smtClean="0"/>
              <a:t>		</a:t>
            </a:r>
            <a:r>
              <a:rPr lang="en-US" b="1" strike="sngStrike" dirty="0"/>
              <a:t>R5-192909</a:t>
            </a:r>
          </a:p>
          <a:p>
            <a:r>
              <a:rPr lang="en-GB" b="1" strike="sngStrike" dirty="0"/>
              <a:t>Xian, </a:t>
            </a:r>
            <a:r>
              <a:rPr lang="en-GB" b="1" strike="sngStrike" dirty="0" smtClean="0"/>
              <a:t>China, 9th </a:t>
            </a:r>
            <a:r>
              <a:rPr lang="en-GB" b="1" strike="sngStrike" dirty="0"/>
              <a:t>– 12th April 2019</a:t>
            </a:r>
            <a:endParaRPr lang="en-US" b="1" strike="sngStrike" dirty="0"/>
          </a:p>
        </p:txBody>
      </p:sp>
    </p:spTree>
    <p:extLst>
      <p:ext uri="{BB962C8B-B14F-4D97-AF65-F5344CB8AC3E}">
        <p14:creationId xmlns:p14="http://schemas.microsoft.com/office/powerpoint/2010/main" val="14933567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88D07F7-463A-4371-ADDB-F847EFDFB9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 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17510FC0-F0DC-4EC5-97B5-92B1F54E2B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264640"/>
            <a:ext cx="8229600" cy="5003425"/>
          </a:xfrm>
        </p:spPr>
        <p:txBody>
          <a:bodyPr>
            <a:normAutofit/>
          </a:bodyPr>
          <a:lstStyle/>
          <a:p>
            <a:r>
              <a:rPr lang="en-US" sz="2000" dirty="0" smtClean="0"/>
              <a:t>PROBLEM: MTSU values can impact </a:t>
            </a:r>
            <a:r>
              <a:rPr lang="en-US" sz="2000" dirty="0"/>
              <a:t>on </a:t>
            </a:r>
            <a:r>
              <a:rPr lang="en-US" sz="2000" dirty="0" smtClean="0"/>
              <a:t>5G RF system, for example </a:t>
            </a:r>
            <a:endParaRPr lang="en-US" sz="2000" b="1" dirty="0" smtClean="0"/>
          </a:p>
          <a:p>
            <a:pPr lvl="1"/>
            <a:r>
              <a:rPr lang="en-US" sz="1600" dirty="0" smtClean="0"/>
              <a:t>Planning FR2 network</a:t>
            </a:r>
            <a:endParaRPr lang="en-US" sz="1600" dirty="0"/>
          </a:p>
          <a:p>
            <a:pPr lvl="1"/>
            <a:r>
              <a:rPr lang="en-US" sz="1600" dirty="0" smtClean="0"/>
              <a:t>Physical FR2 </a:t>
            </a:r>
            <a:r>
              <a:rPr lang="en-US" sz="1600" dirty="0"/>
              <a:t>transmitter characteristics</a:t>
            </a:r>
          </a:p>
          <a:p>
            <a:pPr lvl="1"/>
            <a:r>
              <a:rPr lang="en-US" sz="1600" dirty="0" smtClean="0"/>
              <a:t>FR2 </a:t>
            </a:r>
            <a:r>
              <a:rPr lang="en-US" sz="1600" dirty="0"/>
              <a:t>device </a:t>
            </a:r>
            <a:r>
              <a:rPr lang="en-US" sz="1600" dirty="0" smtClean="0"/>
              <a:t>quality of validation </a:t>
            </a:r>
            <a:endParaRPr lang="en-US" sz="1600" dirty="0"/>
          </a:p>
          <a:p>
            <a:r>
              <a:rPr lang="en-CA" sz="2000" dirty="0" smtClean="0"/>
              <a:t>CONSTRAINT: RAN5 is </a:t>
            </a:r>
            <a:r>
              <a:rPr lang="en-US" sz="2000" dirty="0" smtClean="0"/>
              <a:t>working </a:t>
            </a:r>
            <a:r>
              <a:rPr lang="en-US" sz="2000" dirty="0"/>
              <a:t>under a tight </a:t>
            </a:r>
            <a:r>
              <a:rPr lang="en-US" sz="2000" dirty="0" smtClean="0"/>
              <a:t>schedule </a:t>
            </a:r>
            <a:r>
              <a:rPr lang="en-CA" sz="2000" dirty="0" smtClean="0"/>
              <a:t>for Rel.15</a:t>
            </a:r>
          </a:p>
          <a:p>
            <a:pPr lvl="1"/>
            <a:r>
              <a:rPr lang="en-US" sz="1600" dirty="0" smtClean="0"/>
              <a:t>Retain large </a:t>
            </a:r>
            <a:r>
              <a:rPr lang="en-US" sz="1600" dirty="0"/>
              <a:t>MU values in TR </a:t>
            </a:r>
            <a:r>
              <a:rPr lang="en-US" sz="1600" dirty="0" smtClean="0"/>
              <a:t>38.903, and </a:t>
            </a:r>
            <a:endParaRPr lang="en-CA" sz="1600" dirty="0"/>
          </a:p>
          <a:p>
            <a:pPr lvl="1"/>
            <a:r>
              <a:rPr lang="en-US" sz="1600" dirty="0" smtClean="0"/>
              <a:t>Impact to results of EIRP </a:t>
            </a:r>
            <a:r>
              <a:rPr lang="en-US" sz="1600" dirty="0"/>
              <a:t>and TRP </a:t>
            </a:r>
            <a:r>
              <a:rPr lang="en-US" sz="1600" dirty="0" smtClean="0"/>
              <a:t>measurements </a:t>
            </a:r>
            <a:endParaRPr lang="en-US" sz="1600" dirty="0"/>
          </a:p>
          <a:p>
            <a:r>
              <a:rPr lang="en-US" sz="2000" dirty="0" smtClean="0"/>
              <a:t>NEED: Reducing </a:t>
            </a:r>
            <a:r>
              <a:rPr lang="en-US" sz="2000" dirty="0"/>
              <a:t>the MTSU values </a:t>
            </a:r>
            <a:r>
              <a:rPr lang="en-US" sz="2000" dirty="0" smtClean="0"/>
              <a:t>is necessary</a:t>
            </a:r>
          </a:p>
          <a:p>
            <a:r>
              <a:rPr lang="en-US" sz="2000" dirty="0" smtClean="0"/>
              <a:t>BENEFIT: Ensure timely availability of test equipment for R’15 and avoid multiple versions of expensive hardware and software upgrades. This will benefit TE vendors and their customers.</a:t>
            </a:r>
            <a:endParaRPr lang="en-CA" sz="2000" dirty="0"/>
          </a:p>
          <a:p>
            <a:endParaRPr lang="en-CA" sz="2000" dirty="0" smtClean="0"/>
          </a:p>
          <a:p>
            <a:pPr lvl="1"/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3832808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88D07F7-463A-4371-ADDB-F847EFDFB9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Way Forward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17510FC0-F0DC-4EC5-97B5-92B1F54E2B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264640"/>
            <a:ext cx="8229600" cy="5334123"/>
          </a:xfrm>
        </p:spPr>
        <p:txBody>
          <a:bodyPr>
            <a:normAutofit fontScale="77500" lnSpcReduction="20000"/>
          </a:bodyPr>
          <a:lstStyle/>
          <a:p>
            <a:r>
              <a:rPr lang="en-GB" b="1" dirty="0" smtClean="0"/>
              <a:t>Proposal </a:t>
            </a:r>
            <a:r>
              <a:rPr lang="en-GB" b="1" dirty="0"/>
              <a:t>1</a:t>
            </a:r>
            <a:r>
              <a:rPr lang="en-GB" b="1" dirty="0" smtClean="0"/>
              <a:t>:</a:t>
            </a:r>
            <a:r>
              <a:rPr lang="en-GB" dirty="0" smtClean="0"/>
              <a:t> </a:t>
            </a:r>
            <a:r>
              <a:rPr lang="en-US" dirty="0" smtClean="0"/>
              <a:t>RAN5 continually reviews </a:t>
            </a:r>
            <a:r>
              <a:rPr lang="en-US" dirty="0"/>
              <a:t>the MTSU </a:t>
            </a:r>
            <a:r>
              <a:rPr lang="en-US" dirty="0" smtClean="0"/>
              <a:t>values for </a:t>
            </a:r>
            <a:r>
              <a:rPr lang="en-US" dirty="0"/>
              <a:t>FR2 defined in TS38.521-2 and </a:t>
            </a:r>
            <a:r>
              <a:rPr lang="en-US" dirty="0" smtClean="0"/>
              <a:t>TS38.521-3, including  </a:t>
            </a:r>
          </a:p>
          <a:p>
            <a:pPr lvl="1"/>
            <a:r>
              <a:rPr lang="en-US" sz="2900" dirty="0" smtClean="0"/>
              <a:t>Check where </a:t>
            </a:r>
            <a:r>
              <a:rPr lang="en-US" sz="2900" dirty="0"/>
              <a:t>data could be reduced by </a:t>
            </a:r>
            <a:r>
              <a:rPr lang="en-US" sz="2900" dirty="0" smtClean="0"/>
              <a:t>analysis</a:t>
            </a:r>
            <a:endParaRPr lang="en-US" sz="2900" dirty="0"/>
          </a:p>
          <a:p>
            <a:r>
              <a:rPr lang="en-US" b="1" dirty="0" smtClean="0"/>
              <a:t>Proposal </a:t>
            </a:r>
            <a:r>
              <a:rPr lang="en-US" b="1" dirty="0"/>
              <a:t>2</a:t>
            </a:r>
            <a:r>
              <a:rPr lang="en-US" b="1" dirty="0" smtClean="0"/>
              <a:t>: </a:t>
            </a:r>
            <a:r>
              <a:rPr lang="en-CA" dirty="0" smtClean="0"/>
              <a:t>Start </a:t>
            </a:r>
            <a:r>
              <a:rPr lang="en-CA" dirty="0"/>
              <a:t>a </a:t>
            </a:r>
            <a:r>
              <a:rPr lang="en-CA" dirty="0" smtClean="0"/>
              <a:t>new study item (SI) from this year </a:t>
            </a:r>
          </a:p>
          <a:p>
            <a:pPr lvl="1"/>
            <a:r>
              <a:rPr lang="en-US" dirty="0" smtClean="0"/>
              <a:t>From December 2019 and in nine </a:t>
            </a:r>
            <a:r>
              <a:rPr lang="en-US" dirty="0"/>
              <a:t>months </a:t>
            </a:r>
            <a:r>
              <a:rPr lang="en-US" dirty="0" smtClean="0"/>
              <a:t>duration  </a:t>
            </a:r>
          </a:p>
          <a:p>
            <a:pPr lvl="1"/>
            <a:r>
              <a:rPr lang="en-US" dirty="0" smtClean="0"/>
              <a:t>Set </a:t>
            </a:r>
            <a:r>
              <a:rPr lang="en-US" dirty="0"/>
              <a:t>a goal of improvement (e.g., 30%)</a:t>
            </a:r>
          </a:p>
          <a:p>
            <a:pPr lvl="1"/>
            <a:r>
              <a:rPr lang="en-CA" dirty="0" smtClean="0"/>
              <a:t>Enhance </a:t>
            </a:r>
            <a:r>
              <a:rPr lang="en-US" dirty="0" smtClean="0"/>
              <a:t>the values </a:t>
            </a:r>
            <a:r>
              <a:rPr lang="en-US" dirty="0"/>
              <a:t>from study</a:t>
            </a:r>
          </a:p>
          <a:p>
            <a:pPr lvl="1"/>
            <a:r>
              <a:rPr lang="en-US" dirty="0" smtClean="0"/>
              <a:t>Improve MU in </a:t>
            </a:r>
            <a:r>
              <a:rPr lang="en-US" dirty="0"/>
              <a:t>terms </a:t>
            </a:r>
            <a:r>
              <a:rPr lang="en-US" dirty="0" smtClean="0"/>
              <a:t>of </a:t>
            </a:r>
            <a:r>
              <a:rPr lang="en-US" dirty="0"/>
              <a:t>OEM </a:t>
            </a:r>
            <a:r>
              <a:rPr lang="en-US" dirty="0" smtClean="0"/>
              <a:t>ecosystems and device certification</a:t>
            </a:r>
            <a:endParaRPr lang="en-US" dirty="0"/>
          </a:p>
          <a:p>
            <a:pPr lvl="1"/>
            <a:r>
              <a:rPr lang="en-US" dirty="0" smtClean="0"/>
              <a:t>Define solution to hardware or software system that can be </a:t>
            </a:r>
            <a:r>
              <a:rPr lang="en-US" dirty="0"/>
              <a:t>successfully </a:t>
            </a:r>
            <a:r>
              <a:rPr lang="en-US" dirty="0" smtClean="0"/>
              <a:t>used to </a:t>
            </a:r>
            <a:r>
              <a:rPr lang="en-US" dirty="0"/>
              <a:t>the propagated platforms already in operation in labs</a:t>
            </a:r>
            <a:endParaRPr lang="en-US" dirty="0" smtClean="0"/>
          </a:p>
          <a:p>
            <a:pPr lvl="2"/>
            <a:r>
              <a:rPr lang="en-US" sz="2900" smtClean="0"/>
              <a:t>Identify impacts of HW</a:t>
            </a:r>
            <a:r>
              <a:rPr lang="en-US" sz="2900" dirty="0"/>
              <a:t>, SW changes</a:t>
            </a:r>
          </a:p>
          <a:p>
            <a:pPr lvl="1"/>
            <a:r>
              <a:rPr lang="en-US" dirty="0" smtClean="0"/>
              <a:t>Extend </a:t>
            </a:r>
            <a:r>
              <a:rPr lang="en-US" dirty="0"/>
              <a:t>new </a:t>
            </a:r>
            <a:r>
              <a:rPr lang="en-US" dirty="0" smtClean="0"/>
              <a:t>values to </a:t>
            </a:r>
            <a:r>
              <a:rPr lang="en-US" dirty="0"/>
              <a:t>UE Demodulation and RRM </a:t>
            </a:r>
          </a:p>
          <a:p>
            <a:r>
              <a:rPr lang="en-US" b="1" dirty="0" smtClean="0"/>
              <a:t>Proposal 3:</a:t>
            </a:r>
            <a:r>
              <a:rPr lang="en-US" dirty="0" smtClean="0"/>
              <a:t> </a:t>
            </a:r>
            <a:r>
              <a:rPr lang="en-US" dirty="0"/>
              <a:t>The </a:t>
            </a:r>
            <a:r>
              <a:rPr lang="en-US" dirty="0" smtClean="0"/>
              <a:t>quantified MU should be release independent</a:t>
            </a:r>
            <a:endParaRPr lang="en-CA" dirty="0" smtClean="0"/>
          </a:p>
        </p:txBody>
      </p:sp>
    </p:spTree>
    <p:extLst>
      <p:ext uri="{BB962C8B-B14F-4D97-AF65-F5344CB8AC3E}">
        <p14:creationId xmlns:p14="http://schemas.microsoft.com/office/powerpoint/2010/main" val="325667999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7CD74E91CD4AF408185E1FC416F4AC4" ma:contentTypeVersion="10" ma:contentTypeDescription="Create a new document." ma:contentTypeScope="" ma:versionID="63ea3380e8959d8826adac6c32f07b14">
  <xsd:schema xmlns:xsd="http://www.w3.org/2001/XMLSchema" xmlns:xs="http://www.w3.org/2001/XMLSchema" xmlns:p="http://schemas.microsoft.com/office/2006/metadata/properties" xmlns:ns2="bdd78157-346c-4767-bfdd-352789a5c5f1" xmlns:ns3="878f5c59-aec9-459c-acf8-8cf941473193" targetNamespace="http://schemas.microsoft.com/office/2006/metadata/properties" ma:root="true" ma:fieldsID="27a5bab7bbb5d56c81d39dbf537fecc6" ns2:_="" ns3:_="">
    <xsd:import namespace="bdd78157-346c-4767-bfdd-352789a5c5f1"/>
    <xsd:import namespace="878f5c59-aec9-459c-acf8-8cf94147319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DateTaken" minOccurs="0"/>
                <xsd:element ref="ns2:MediaServiceLocation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dd78157-346c-4767-bfdd-352789a5c5f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MediaServiceAutoTags" ma:internalName="MediaServiceAutoTags" ma:readOnly="true">
      <xsd:simpleType>
        <xsd:restriction base="dms:Text"/>
      </xsd:simpleType>
    </xsd:element>
    <xsd:element name="MediaServiceOCR" ma:index="11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3" nillable="true" ma:displayName="MediaServiceLocation" ma:internalName="MediaServiceLocation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78f5c59-aec9-459c-acf8-8cf941473193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878f5c59-aec9-459c-acf8-8cf941473193">
      <UserInfo>
        <DisplayName>Roger Nichols</DisplayName>
        <AccountId>14</AccountId>
        <AccountType/>
      </UserInfo>
    </SharedWithUsers>
  </documentManagement>
</p:properties>
</file>

<file path=customXml/itemProps1.xml><?xml version="1.0" encoding="utf-8"?>
<ds:datastoreItem xmlns:ds="http://schemas.openxmlformats.org/officeDocument/2006/customXml" ds:itemID="{945037F1-A6DE-4517-A961-748160A6511E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E1800B87-D338-40DA-A0E8-84319874C00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dd78157-346c-4767-bfdd-352789a5c5f1"/>
    <ds:schemaRef ds:uri="878f5c59-aec9-459c-acf8-8cf94147319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55214D99-C96D-4937-B0E5-5ACF03110C4C}">
  <ds:schemaRefs>
    <ds:schemaRef ds:uri="http://purl.org/dc/elements/1.1/"/>
    <ds:schemaRef ds:uri="bdd78157-346c-4767-bfdd-352789a5c5f1"/>
    <ds:schemaRef ds:uri="http://www.w3.org/XML/1998/namespace"/>
    <ds:schemaRef ds:uri="http://schemas.microsoft.com/office/2006/metadata/properties"/>
    <ds:schemaRef ds:uri="http://purl.org/dc/terms/"/>
    <ds:schemaRef ds:uri="http://schemas.microsoft.com/office/2006/documentManagement/types"/>
    <ds:schemaRef ds:uri="http://schemas.openxmlformats.org/package/2006/metadata/core-properties"/>
    <ds:schemaRef ds:uri="http://schemas.microsoft.com/office/infopath/2007/PartnerControls"/>
    <ds:schemaRef ds:uri="878f5c59-aec9-459c-acf8-8cf941473193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1085</TotalTime>
  <Words>242</Words>
  <Application>Microsoft Office PowerPoint</Application>
  <PresentationFormat>On-screen Show (4:3)</PresentationFormat>
  <Paragraphs>34</Paragraphs>
  <Slides>3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Calibri</vt:lpstr>
      <vt:lpstr>Office Theme</vt:lpstr>
      <vt:lpstr>WF on Test System Uncertainty Evolution for FR2</vt:lpstr>
      <vt:lpstr>Background </vt:lpstr>
      <vt:lpstr>Way Forward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MU Threshold</dc:title>
  <dc:creator>User</dc:creator>
  <cp:lastModifiedBy>Zhao, Zheng</cp:lastModifiedBy>
  <cp:revision>119</cp:revision>
  <dcterms:created xsi:type="dcterms:W3CDTF">2019-01-22T01:23:54Z</dcterms:created>
  <dcterms:modified xsi:type="dcterms:W3CDTF">2019-05-30T13:27:51Z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0x01010017CD74E91CD4AF408185E1FC416F4AC4</vt:lpwstr>
  </property>
  <property fmtid="{D5CDD505-2E9C-101B-9397-08002B2CF9AE}" pid="3" name="AuthorIds_UIVersion_1536">
    <vt:lpwstr>22</vt:lpwstr>
  </property>
</Properties>
</file>