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5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#583</a:t>
            </a:r>
            <a:endParaRPr lang="en-US" b="1" dirty="0"/>
          </a:p>
          <a:p>
            <a:r>
              <a:rPr lang="en-US" b="1" dirty="0"/>
              <a:t>Reno, 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R5-195194</a:t>
            </a:r>
            <a:endParaRPr lang="fr-FR" b="1" dirty="0"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TS 38.521-2 SA FR2 TT after RAN5#82</a:t>
            </a:r>
          </a:p>
          <a:p>
            <a:pPr lvl="1"/>
            <a:r>
              <a:rPr lang="en-GB" dirty="0"/>
              <a:t>Removed Test methods</a:t>
            </a:r>
          </a:p>
          <a:p>
            <a:pPr lvl="1"/>
            <a:r>
              <a:rPr lang="en-GB" dirty="0"/>
              <a:t>DUT size separation</a:t>
            </a:r>
          </a:p>
          <a:p>
            <a:pPr lvl="1"/>
            <a:r>
              <a:rPr lang="en-GB" dirty="0"/>
              <a:t>MU values updates R5-192845</a:t>
            </a:r>
          </a:p>
          <a:p>
            <a:pPr lvl="2"/>
            <a:r>
              <a:rPr lang="en-GB" dirty="0"/>
              <a:t>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2"/>
            <a:r>
              <a:rPr lang="en-GB" dirty="0"/>
              <a:t>Spherical coverage Expanded uncertainty (TBD)</a:t>
            </a:r>
          </a:p>
          <a:p>
            <a:pPr lvl="2"/>
            <a:r>
              <a:rPr lang="en-US" dirty="0"/>
              <a:t>EIS Spherical coverage Expanded uncertainty</a:t>
            </a:r>
          </a:p>
          <a:p>
            <a:r>
              <a:rPr lang="en-GB" dirty="0"/>
              <a:t>TS 38.521-2 SA FR2 TT after RAN5 5GAH#5</a:t>
            </a:r>
          </a:p>
          <a:p>
            <a:pPr lvl="1"/>
            <a:r>
              <a:rPr lang="en-GB" dirty="0"/>
              <a:t>MU values updates R5-193465</a:t>
            </a:r>
          </a:p>
          <a:p>
            <a:pPr lvl="2"/>
            <a:r>
              <a:rPr lang="en-GB" dirty="0"/>
              <a:t>Spectrum Emission Mask</a:t>
            </a:r>
          </a:p>
          <a:p>
            <a:pPr lvl="2"/>
            <a:r>
              <a:rPr lang="en-US" dirty="0"/>
              <a:t>Reference sensitivity</a:t>
            </a:r>
            <a:endParaRPr lang="en-GB" dirty="0"/>
          </a:p>
          <a:p>
            <a:pPr lvl="2"/>
            <a:r>
              <a:rPr lang="en-US" dirty="0"/>
              <a:t>EIS Spherical coverage</a:t>
            </a:r>
            <a:endParaRPr lang="en-GB" dirty="0"/>
          </a:p>
          <a:p>
            <a:pPr lvl="1"/>
            <a:r>
              <a:rPr lang="en-GB" dirty="0"/>
              <a:t>Corresponding TT re-calculated except Spherical Coverage which is TBD pending multiple measurement analysis and TT ratio</a:t>
            </a:r>
          </a:p>
          <a:p>
            <a:r>
              <a:rPr lang="en-GB" dirty="0"/>
              <a:t>FR2 TT after RAN5#83</a:t>
            </a:r>
          </a:p>
          <a:p>
            <a:pPr lvl="1"/>
            <a:r>
              <a:rPr lang="en-GB" dirty="0"/>
              <a:t>MU values updates  in R5-195159</a:t>
            </a:r>
          </a:p>
          <a:p>
            <a:pPr lvl="2"/>
            <a:r>
              <a:rPr lang="en-GB" dirty="0"/>
              <a:t>Spectrum Emission Mask</a:t>
            </a:r>
          </a:p>
          <a:p>
            <a:pPr lvl="3"/>
            <a:r>
              <a:rPr lang="en-GB" dirty="0"/>
              <a:t>Corresponding TT updated (R5-195158)</a:t>
            </a:r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4960</TotalTime>
  <Words>519</Words>
  <Application>Microsoft Office PowerPoint</Application>
  <PresentationFormat>On-screen Show (4:3)</PresentationFormat>
  <Paragraphs>59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213</cp:revision>
  <dcterms:created xsi:type="dcterms:W3CDTF">2018-05-23T08:39:00Z</dcterms:created>
  <dcterms:modified xsi:type="dcterms:W3CDTF">2019-05-17T16:17:04Z</dcterms:modified>
</cp:coreProperties>
</file>