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Test environment (38.508-1) - RAN5#83 (May-19)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Way forward for multi PDUs/PDNs agreed. WP item task allocated</a:t>
            </a:r>
          </a:p>
          <a:p>
            <a:pPr lvl="1"/>
            <a:r>
              <a:rPr lang="en-US" dirty="0"/>
              <a:t>FR2 (SIG) proposed default cell levels agreed for TS 38.508-1</a:t>
            </a:r>
          </a:p>
          <a:p>
            <a:pPr lvl="1"/>
            <a:r>
              <a:rPr lang="en-US" dirty="0"/>
              <a:t>Connectivity E-UTRA/EPC added. Used e.g. at Inter-RAT and inter working with EPS</a:t>
            </a:r>
          </a:p>
          <a:p>
            <a:pPr lvl="1"/>
            <a:r>
              <a:rPr lang="en-US" dirty="0"/>
              <a:t>Common procedure to add one or more SCCs for RF NR CA testing </a:t>
            </a:r>
          </a:p>
          <a:p>
            <a:pPr lvl="1"/>
            <a:r>
              <a:rPr lang="en-US" dirty="0"/>
              <a:t>Structure of Test frequency tables for NR CA intra-band contiguous and non-contiguous configuration introduced</a:t>
            </a:r>
            <a:r>
              <a:rPr lang="sv-SE" dirty="0"/>
              <a:t> </a:t>
            </a:r>
          </a:p>
          <a:p>
            <a:pPr lvl="1"/>
            <a:r>
              <a:rPr lang="sv-SE" dirty="0"/>
              <a:t>Discussion on selecting channel spacing for NR CA intra-band contiguous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  <a:p>
            <a:pPr lvl="1"/>
            <a:endParaRPr lang="sv-SE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Test environment (38.508-1) - RAN5#83 (May 19)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13894"/>
            <a:ext cx="10515600" cy="5353236"/>
          </a:xfrm>
        </p:spPr>
        <p:txBody>
          <a:bodyPr>
            <a:normAutofit fontScale="92500" lnSpcReduction="20000"/>
          </a:bodyPr>
          <a:lstStyle/>
          <a:p>
            <a:r>
              <a:rPr lang="en-US" sz="3000" dirty="0"/>
              <a:t>Progress</a:t>
            </a:r>
          </a:p>
          <a:p>
            <a:pPr lvl="1"/>
            <a:r>
              <a:rPr lang="en-US" sz="2600" dirty="0"/>
              <a:t>Way forward for multi PDUs/PDNs agreed. WP item task allocated</a:t>
            </a:r>
          </a:p>
          <a:p>
            <a:pPr lvl="1"/>
            <a:r>
              <a:rPr lang="en-US" sz="2600" dirty="0"/>
              <a:t>FR2 (SIG) proposed default cell levels agreed for TS 38.508-1</a:t>
            </a:r>
          </a:p>
          <a:p>
            <a:pPr lvl="1"/>
            <a:r>
              <a:rPr lang="en-US" sz="2600" dirty="0"/>
              <a:t>Connection diagram clarifications</a:t>
            </a:r>
          </a:p>
          <a:p>
            <a:pPr lvl="1"/>
            <a:r>
              <a:rPr lang="en-US" sz="2600" dirty="0"/>
              <a:t>Test frequencies for EN-DC CA intra-band non-contiguous added</a:t>
            </a:r>
          </a:p>
          <a:p>
            <a:pPr lvl="1"/>
            <a:endParaRPr lang="en-US" sz="2600" dirty="0"/>
          </a:p>
          <a:p>
            <a:r>
              <a:rPr lang="en-US" sz="3000" dirty="0"/>
              <a:t>To be moved to RAN5#84	</a:t>
            </a:r>
          </a:p>
          <a:p>
            <a:pPr lvl="1"/>
            <a:r>
              <a:rPr lang="en-US" sz="2600" dirty="0"/>
              <a:t>Common test environment (TS 38.508-1) to enable LTE </a:t>
            </a:r>
            <a:r>
              <a:rPr lang="en-US" sz="2600" dirty="0" err="1"/>
              <a:t>xCC</a:t>
            </a:r>
            <a:r>
              <a:rPr lang="en-US" sz="2600" dirty="0"/>
              <a:t> + NR FR1/FR2 </a:t>
            </a:r>
            <a:r>
              <a:rPr lang="en-US" sz="2600" dirty="0" err="1"/>
              <a:t>yCC</a:t>
            </a:r>
            <a:r>
              <a:rPr lang="en-US" sz="2600" dirty="0"/>
              <a:t> test cases, where x &lt;= 3, y &lt;=2</a:t>
            </a:r>
          </a:p>
          <a:p>
            <a:pPr lvl="1"/>
            <a:endParaRPr lang="en-US" sz="2600" dirty="0"/>
          </a:p>
          <a:p>
            <a:r>
              <a:rPr lang="sv-SE" sz="3000" dirty="0"/>
              <a:t>O</a:t>
            </a:r>
            <a:r>
              <a:rPr lang="en-GB" sz="3000" dirty="0"/>
              <a:t>pen issues for RAN5 attention</a:t>
            </a:r>
          </a:p>
          <a:p>
            <a:pPr lvl="1"/>
            <a:r>
              <a:rPr lang="sv-SE" sz="2600" dirty="0"/>
              <a:t> None</a:t>
            </a:r>
            <a:endParaRPr lang="en-US" sz="2600" dirty="0"/>
          </a:p>
          <a:p>
            <a:pPr lvl="1"/>
            <a:endParaRPr lang="sv-SE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marL="457200" lvl="1" indent="0">
              <a:buNone/>
            </a:pPr>
            <a:r>
              <a:rPr lang="sv-SE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1006</TotalTime>
  <Words>152</Words>
  <Application>Microsoft Office PowerPoint</Application>
  <PresentationFormat>Widescreen</PresentationFormat>
  <Paragraphs>26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Test environment (38.508-1) - RAN5#83 (May-19) SA NR (Option 2) </vt:lpstr>
      <vt:lpstr>Test environment (38.508-1) - RAN5#83 (May 19)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53</cp:revision>
  <dcterms:created xsi:type="dcterms:W3CDTF">2019-05-16T22:21:00Z</dcterms:created>
  <dcterms:modified xsi:type="dcterms:W3CDTF">2019-05-17T18:30:20Z</dcterms:modified>
</cp:coreProperties>
</file>