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Rx and Tx for FR1 and FR2  (38.521-1 and 38.521-2) - RAN5#83 (May-19)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Progress (</a:t>
            </a:r>
            <a:r>
              <a:rPr lang="en-US" altLang="zh-CN" dirty="0"/>
              <a:t>SC FR1, SC FR2 and CA configurations for FR1 </a:t>
            </a:r>
            <a:r>
              <a:rPr lang="en-US" altLang="zh-CN" dirty="0" err="1"/>
              <a:t>xCC</a:t>
            </a:r>
            <a:r>
              <a:rPr lang="en-US" altLang="zh-CN" dirty="0"/>
              <a:t>, where x&lt;=4</a:t>
            </a:r>
            <a:r>
              <a:rPr lang="en-US" dirty="0"/>
              <a:t>)</a:t>
            </a:r>
          </a:p>
          <a:p>
            <a:pPr lvl="1"/>
            <a:r>
              <a:rPr lang="en-US" altLang="zh-CN" dirty="0"/>
              <a:t>RF FR1 priority 1 test cases (TS 38.521-1) for SC, UL-MIMO and CA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Test cases for SC, UL-MIMO and CA have reach 96%, 86%, 29% respectively</a:t>
            </a:r>
          </a:p>
          <a:p>
            <a:pPr lvl="1"/>
            <a:r>
              <a:rPr lang="en-US" altLang="zh-CN" dirty="0"/>
              <a:t>RF FR2 priority 1 and 2 test cases including MU/TT (TS 38.521-2), 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SC test cases reach 72%. </a:t>
            </a:r>
          </a:p>
          <a:p>
            <a:r>
              <a:rPr lang="en-GB" altLang="zh-CN" dirty="0"/>
              <a:t>RAN5#84 </a:t>
            </a:r>
            <a:r>
              <a:rPr lang="en-US" altLang="zh-CN" dirty="0"/>
              <a:t>P</a:t>
            </a:r>
            <a:r>
              <a:rPr lang="en-GB" altLang="zh-CN" dirty="0" err="1"/>
              <a:t>lanning</a:t>
            </a:r>
            <a:endParaRPr lang="en-GB" altLang="zh-CN" dirty="0"/>
          </a:p>
          <a:p>
            <a:pPr lvl="1"/>
            <a:r>
              <a:rPr lang="en-US" altLang="zh-CN" dirty="0"/>
              <a:t>SC FR1, SC FR2 and CA configurations for FR1 </a:t>
            </a:r>
            <a:r>
              <a:rPr lang="en-US" altLang="zh-CN" dirty="0" err="1"/>
              <a:t>xCC</a:t>
            </a:r>
            <a:r>
              <a:rPr lang="en-US" altLang="zh-CN" dirty="0"/>
              <a:t>, where x&lt;=4 and FR2 </a:t>
            </a:r>
            <a:r>
              <a:rPr lang="en-US" altLang="zh-CN" dirty="0" err="1"/>
              <a:t>xCC</a:t>
            </a:r>
            <a:r>
              <a:rPr lang="en-US" altLang="zh-CN" dirty="0"/>
              <a:t>, where x&lt;=8</a:t>
            </a:r>
            <a:endParaRPr lang="en-GB" altLang="zh-CN" dirty="0"/>
          </a:p>
          <a:p>
            <a:pPr lvl="1"/>
            <a:r>
              <a:rPr lang="en-US" altLang="zh-CN" dirty="0"/>
              <a:t>RF FR1 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Not completed RF FR1 priority 1 test cases (TS 38.521-1) for SC, UL-MIMO and CA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RF FR1 test cases (TS 38.521-1) for SUL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r>
              <a:rPr lang="en-US" altLang="zh-CN" sz="2500" dirty="0"/>
              <a:t>RF FR2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Not completed RF FR2 priority 1 and 2 test cases including MU/TT (TS 38.521-2). </a:t>
            </a:r>
            <a:r>
              <a:rPr lang="en-US" altLang="zh-CN" dirty="0"/>
              <a:t>(EIRP Spherical, EIS Spherical, Transmit OFF power, OBW, ACLR, General Spurious, Spurious co-existence, Rx Spurious)</a:t>
            </a:r>
          </a:p>
          <a:p>
            <a:pPr lvl="2"/>
            <a:r>
              <a:rPr lang="en-US" altLang="zh-CN" dirty="0">
                <a:solidFill>
                  <a:srgbClr val="0000FF"/>
                </a:solidFill>
              </a:rPr>
              <a:t>RF FR2 priority 3 test cases including MU/TT (TS 38.521-2).</a:t>
            </a:r>
            <a:endParaRPr lang="en-US" dirty="0">
              <a:solidFill>
                <a:srgbClr val="0000FF"/>
              </a:solidFill>
            </a:endParaRPr>
          </a:p>
          <a:p>
            <a:pPr lvl="2"/>
            <a:r>
              <a:rPr lang="en-US" dirty="0">
                <a:solidFill>
                  <a:srgbClr val="0000FF"/>
                </a:solidFill>
              </a:rPr>
              <a:t>FR2 CA test cases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  <a:p>
            <a:pPr lvl="2"/>
            <a:endParaRPr lang="en-GB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4000" dirty="0"/>
              <a:t>Newly Completed Test Case List for FR1</a:t>
            </a:r>
            <a:endParaRPr lang="en-GB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2426153" y="1189607"/>
          <a:ext cx="6703334" cy="53610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9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3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6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43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 dirty="0">
                          <a:effectLst/>
                        </a:rPr>
                        <a:t>38.521-1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6.3D.2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OFF power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6.3D.3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ON/OFF time mask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#6Adhoc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6.4.2.1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Error Vector Magnitude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6.4.2.5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EVM equalizer spectrum flatness for Pi/2 BPSK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6.5D.2.3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Additional spectrum emission mask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#5Adhoc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3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6.5D.2.4.2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UTRA ACLR 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6.5D.3.3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Additional spurious emissions for UL 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7.6D.2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Inband blocking for UL 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7.6D.3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Out-of-band blocking for UL 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7.6D.4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Narrow-band blocking for UL 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7.7D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Spurious response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7.8.2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Wide band Intermodulation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7.8D.2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Intermodulation characteristics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#5Adhoc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6.2D.2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UE maximum output power reduction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6.2D.3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UE additional maximum output power reduction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31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6.2D.4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Configured transmitted power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6.3.4.3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relative Power tolerance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6.4D.3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Time alignment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6.5.3.3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 Additional spurious emissions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6.5D.2.2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Spectrum emission mask for UL-MIMO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7.6.2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Inband blocking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6.3A.2.1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OFF power for CA (2UL CA)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 due to covered by other TC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6.3.3.3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power time mask for slot and short or subslot boundaries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 due to not testable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6.3.3.7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PUSCH-PUCCH and PUSCH-SRS time mask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 due to not testable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94656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6.3.3.8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power time mask for consecutive slot or long subslot transmission and short subslot transmission boundaries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Closed due to not testable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38.521-1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>
                          <a:effectLst/>
                        </a:rPr>
                        <a:t>6.3.3.9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Transmit power time mask for consecutive short subslot  transmissions boundaries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</a:rPr>
                        <a:t>#83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Closed due to not testable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67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4000" dirty="0"/>
              <a:t>Newly Completed Test Case List for FR2</a:t>
            </a:r>
            <a:endParaRPr lang="en-GB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2413000" y="1477733"/>
          <a:ext cx="7529286" cy="27168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6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6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625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</a:rPr>
                        <a:t>38.521-2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7.3.3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REFSENS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#5Adhoc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25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6.4.1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Frequency error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25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6.5.2.1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Spectrum Emission Mask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25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6.6A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Beam correspondence for CA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 due to no requirement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75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6.3.3.3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Transmit power time mask for slot and short or long subslot boundaries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 due to not testable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25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6.3.3.7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PUSCH-PUCCH and PUSCH-SRS time masks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 due to not testable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12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6.3.3.8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Transmit power time mask for consecutive slot or long subslot transmission and short subslot transmission boundaries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Closed due to not testable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75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38.521-2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6.3.3.9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Transmit power time mask for consecutive short subslot transmissions boundaries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</a:rPr>
                        <a:t>#83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Closed due to not testable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38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683</Words>
  <Application>Microsoft Office PowerPoint</Application>
  <PresentationFormat>Widescreen</PresentationFormat>
  <Paragraphs>189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等线</vt:lpstr>
      <vt:lpstr>宋体</vt:lpstr>
      <vt:lpstr>Arial</vt:lpstr>
      <vt:lpstr>Calibri</vt:lpstr>
      <vt:lpstr>Calibri Light</vt:lpstr>
      <vt:lpstr>Office Theme</vt:lpstr>
      <vt:lpstr>Rx and Tx for FR1 and FR2  (38.521-1 and 38.521-2) - RAN5#83 (May-19) SA NR (Option 2) </vt:lpstr>
      <vt:lpstr>Newly Completed Test Case List for FR1</vt:lpstr>
      <vt:lpstr>Newly Completed Test Case List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2019-05-17T18:53:20Z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(2)9R+J/HYJVvqrEFRPgPSrjfb7CiycsyHndpI0sscfnaOsEkz1W2ncWASf246g7D1h+5fvl0cw
9MPlxHJH+i74fKzdpu+K0Y/CudGFDCn+Qgv33U/ODuZgxdl4YLvOTuzAeLz5wrpWonqcKHyT
dU8NiTyAax+vu7MhJr65ym7ObDk9hK5ysx/hTVISEybaVPkA3/E6fhL8UDKfzzqK50euBPOB
9Z0ZcK5J+qyM6QPfv6</vt:lpwstr>
  </property>
  <property fmtid="{D5CDD505-2E9C-101B-9397-08002B2CF9AE}" pid="3" name="_2015_ms_pID_7253431">
    <vt:lpwstr>Rp0k1N6Asz9NGmzdpZO1n4JIO3M2e1mjnzuQfprnoMGwLHPwR/phc+
NjzJXit8VDxlh6a5wVj8aCtVaJlsMqanPZG0e+rp53DnnT8SqMdG8zLeFV107jt+ZvFJ4eeZ
yhIp+bjaPgif8OzkE4h3AqS+KAblntdJZ1m50T6WQ54r3s0S0k9LvUhN4Sho9LF9bkaX/bXK
rANGokV8ElWo3hPL</vt:lpwstr>
  </property>
</Properties>
</file>