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Common ICS (38.508-2))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New PICS required were added</a:t>
            </a:r>
          </a:p>
          <a:p>
            <a:pPr lvl="1"/>
            <a:r>
              <a:rPr lang="en-US" dirty="0"/>
              <a:t>1 Jumbo PICS CR was agreed</a:t>
            </a:r>
          </a:p>
          <a:p>
            <a:pPr lvl="1"/>
            <a:r>
              <a:rPr lang="en-US" dirty="0"/>
              <a:t>5 addition PICS CR were agreed(Capability for Demod, Fr1/Fr2 band combinations, CA band combinations, Mobility </a:t>
            </a:r>
            <a:r>
              <a:rPr lang="en-US" dirty="0" err="1"/>
              <a:t>Capabilites</a:t>
            </a:r>
            <a:r>
              <a:rPr lang="en-US" dirty="0"/>
              <a:t>)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&lt;Common ICS&gt; - RAN5#83 (May 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 new PICS addition were identified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79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Common ICS (38.508-2)) - RAN5#83 (May-19) SA NR (Option 2) </vt:lpstr>
      <vt:lpstr>&lt;Common ICS&gt; - RAN5#83 (May 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14</cp:revision>
  <dcterms:created xsi:type="dcterms:W3CDTF">2019-05-16T22:21:00Z</dcterms:created>
  <dcterms:modified xsi:type="dcterms:W3CDTF">2019-05-17T16:41:06Z</dcterms:modified>
</cp:coreProperties>
</file>