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Multilayer </a:t>
            </a:r>
            <a:r>
              <a:rPr lang="sv-SE" sz="2800"/>
              <a:t>(38.523-1</a:t>
            </a:r>
            <a:r>
              <a:rPr lang="sv-SE" sz="2800" dirty="0"/>
              <a:t>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 err="1"/>
              <a:t>W.r.t.</a:t>
            </a:r>
            <a:r>
              <a:rPr lang="en-US" dirty="0"/>
              <a:t> the targets for RAN5#83, NR Voice service fallback to E-</a:t>
            </a:r>
            <a:r>
              <a:rPr lang="en-US" dirty="0" err="1"/>
              <a:t>UTRAN</a:t>
            </a:r>
            <a:r>
              <a:rPr lang="en-US" dirty="0"/>
              <a:t> (EPS Fallback), 7 (all) planed fallback test cases completed at 90%, ready for TTCN implementation – 2PDN in EPS only covered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Need to be moved to RAN5#84 </a:t>
            </a:r>
          </a:p>
          <a:p>
            <a:pPr lvl="2"/>
            <a:r>
              <a:rPr lang="en-US" dirty="0"/>
              <a:t>NR Voice service fallback to E-</a:t>
            </a:r>
            <a:r>
              <a:rPr lang="en-US" dirty="0" err="1"/>
              <a:t>UTRAN</a:t>
            </a:r>
            <a:r>
              <a:rPr lang="en-US" dirty="0"/>
              <a:t> (EPS Fallback) handling of any number of </a:t>
            </a:r>
            <a:r>
              <a:rPr lang="en-US" dirty="0" err="1"/>
              <a:t>PDN</a:t>
            </a:r>
            <a:r>
              <a:rPr lang="en-US" dirty="0"/>
              <a:t> (in EPS), Handling of Zero </a:t>
            </a:r>
            <a:r>
              <a:rPr lang="en-US" dirty="0" err="1"/>
              <a:t>automaticaly</a:t>
            </a:r>
            <a:r>
              <a:rPr lang="en-US" dirty="0"/>
              <a:t> established </a:t>
            </a:r>
            <a:r>
              <a:rPr lang="en-US" dirty="0" err="1"/>
              <a:t>PDUs</a:t>
            </a:r>
            <a:r>
              <a:rPr lang="en-US" dirty="0"/>
              <a:t>/</a:t>
            </a:r>
            <a:r>
              <a:rPr lang="en-US" dirty="0" err="1"/>
              <a:t>PDNs</a:t>
            </a:r>
            <a:endParaRPr lang="en-US" dirty="0"/>
          </a:p>
          <a:p>
            <a:pPr lvl="2"/>
            <a:r>
              <a:rPr lang="en-US" dirty="0"/>
              <a:t>Other targets -&gt; Protocol test case definition of -&gt; Emergency Services in NR</a:t>
            </a:r>
          </a:p>
          <a:p>
            <a:pPr lvl="1"/>
            <a:endParaRPr lang="en-GB" dirty="0"/>
          </a:p>
          <a:p>
            <a:pPr lvl="1"/>
            <a:r>
              <a:rPr lang="sv-SE" dirty="0"/>
              <a:t>7 </a:t>
            </a:r>
            <a:r>
              <a:rPr lang="en-GB" dirty="0"/>
              <a:t>completed test cases @RAN5#83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114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(38.523-1) - RAN5#83 (May-19)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18</cp:revision>
  <dcterms:created xsi:type="dcterms:W3CDTF">2019-05-16T22:21:00Z</dcterms:created>
  <dcterms:modified xsi:type="dcterms:W3CDTF">2019-05-17T18:59:50Z</dcterms:modified>
</cp:coreProperties>
</file>