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Test Model (TTCN) - RAN5#83 (May-19)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Layer3 CA test model added</a:t>
            </a:r>
          </a:p>
          <a:p>
            <a:pPr lvl="1"/>
            <a:r>
              <a:rPr lang="en-US" dirty="0"/>
              <a:t>Layer3 E-UTRA/NR Inter-RAT test model added</a:t>
            </a:r>
            <a:endParaRPr lang="en-GB" dirty="0"/>
          </a:p>
          <a:p>
            <a:pPr lvl="1"/>
            <a:r>
              <a:rPr lang="sv-SE" dirty="0"/>
              <a:t>NR-NR handover support added </a:t>
            </a:r>
          </a:p>
          <a:p>
            <a:pPr lvl="1"/>
            <a:r>
              <a:rPr lang="sv-SE" dirty="0"/>
              <a:t>5GC Authentication support updated with new PIXIT for XRES length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  <a:p>
            <a:pPr lvl="1"/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Test Model (TTCN) - RAN5#83 (May 19)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sv-SE" dirty="0"/>
              <a:t>NR-NR PSCell change support added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/>
              <a:t> None </a:t>
            </a:r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71</Words>
  <Application>Microsoft Office PowerPoint</Application>
  <PresentationFormat>Widescreen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Test Model (TTCN) - RAN5#83 (May-19) SA NR (Option 2) </vt:lpstr>
      <vt:lpstr>Test Model (TTCN) - RAN5#83 (May 19)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17</cp:revision>
  <dcterms:created xsi:type="dcterms:W3CDTF">2019-05-16T22:21:00Z</dcterms:created>
  <dcterms:modified xsi:type="dcterms:W3CDTF">2019-05-17T17:14:33Z</dcterms:modified>
</cp:coreProperties>
</file>