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UE test functions (38.509)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There were no specific targets for RAN5#83</a:t>
            </a:r>
          </a:p>
          <a:p>
            <a:pPr lvl="1"/>
            <a:r>
              <a:rPr lang="en-US" dirty="0"/>
              <a:t>Added new </a:t>
            </a:r>
            <a:r>
              <a:rPr lang="en-GB" dirty="0" err="1"/>
              <a:t>NSSAI</a:t>
            </a:r>
            <a:r>
              <a:rPr lang="en-GB" dirty="0"/>
              <a:t> Test Mode (90% completion)</a:t>
            </a:r>
            <a:endParaRPr lang="en-US" dirty="0"/>
          </a:p>
          <a:p>
            <a:pPr lvl="1"/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UE test functions (38.509)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There were no specific targets for RAN5#83 </a:t>
            </a:r>
          </a:p>
          <a:p>
            <a:pPr lvl="1"/>
            <a:r>
              <a:rPr lang="en-US" dirty="0"/>
              <a:t>No explicit needs indicated for RAN5#84</a:t>
            </a:r>
            <a:endParaRPr lang="en-GB" dirty="0"/>
          </a:p>
          <a:p>
            <a:pPr lvl="1"/>
            <a:r>
              <a:rPr lang="sv-SE" dirty="0"/>
              <a:t>Nothing relevant added at </a:t>
            </a:r>
            <a:r>
              <a:rPr lang="en-GB" dirty="0"/>
              <a:t>RAN5#83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75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UE test functions (38.509) - RAN5#83 (May-19) SA NR (Option 2) </vt:lpstr>
      <vt:lpstr>UE test functions (38.509) - RAN5#83 (May 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15</cp:revision>
  <dcterms:created xsi:type="dcterms:W3CDTF">2019-05-16T22:21:00Z</dcterms:created>
  <dcterms:modified xsi:type="dcterms:W3CDTF">2019-05-17T16:17:38Z</dcterms:modified>
</cp:coreProperties>
</file>