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(TS 36.523-1=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1886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W.r.t the SA targets for RAN5#83, 27 new Test Cases were added along with 23 correction CR’s</a:t>
            </a:r>
          </a:p>
          <a:p>
            <a:pPr lvl="1"/>
            <a:r>
              <a:rPr lang="en-US" dirty="0"/>
              <a:t>Need to be moved to RAN5#84 </a:t>
            </a:r>
          </a:p>
          <a:p>
            <a:pPr lvl="2"/>
            <a:r>
              <a:rPr lang="en-US" dirty="0"/>
              <a:t>For SA Option 2, Remaining RRC TC, along with Test Cases which were deferred, will be moved to be completed at RAN5#84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(TS 36.523-1= - RAN5#83 (May-19)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1886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 err="1"/>
              <a:t>W.r.t.</a:t>
            </a:r>
            <a:r>
              <a:rPr lang="en-US" dirty="0"/>
              <a:t> the NSA targets for RAN5#83, 6 new EN-DC Tests were added along with 22 correction CR. </a:t>
            </a:r>
          </a:p>
          <a:p>
            <a:pPr lvl="1"/>
            <a:r>
              <a:rPr lang="en-US" dirty="0"/>
              <a:t>Progress on EN-DC FR2 Measurements and Multicell Test Cases –-&gt; Resolved FFS for Cell Power Levels and completed peak beam orientation routine. The work will complete in RAN5#84 but a few test cases will be enabled for verification.</a:t>
            </a:r>
          </a:p>
          <a:p>
            <a:pPr lvl="1"/>
            <a:r>
              <a:rPr lang="en-US" dirty="0"/>
              <a:t>Need to be moved to RAN5#84 </a:t>
            </a:r>
          </a:p>
          <a:p>
            <a:pPr lvl="2"/>
            <a:r>
              <a:rPr lang="en-US" dirty="0"/>
              <a:t>Only 1 EN-DC Test Case needs to be drafted, rest of the WP is now complete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714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178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RRC (TS 36.523-1= - RAN5#83 (May-19) SA NR (Option 2) </vt:lpstr>
      <vt:lpstr>RRC (TS 36.523-1= - RAN5#83 (May-19)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2019-05-17T18:58:55Z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2133264678</vt:i4>
  </property>
  <property fmtid="{D5CDD505-2E9C-101B-9397-08002B2CF9AE}" pid="3" name="_NewReviewCycle">
    <vt:lpwstr/>
  </property>
  <property fmtid="{D5CDD505-2E9C-101B-9397-08002B2CF9AE}" pid="4" name="_EmailSubject">
    <vt:lpwstr>Sub-area WP reporting for Friday session - SA NR / Opt 2 &amp; EN-DC / Opt 3</vt:lpwstr>
  </property>
  <property fmtid="{D5CDD505-2E9C-101B-9397-08002B2CF9AE}" pid="5" name="_AuthorEmail">
    <vt:lpwstr>yogesht@qti.qualcomm.com</vt:lpwstr>
  </property>
  <property fmtid="{D5CDD505-2E9C-101B-9397-08002B2CF9AE}" pid="6" name="_AuthorEmailDisplayName">
    <vt:lpwstr>Yogesh Tugnawat</vt:lpwstr>
  </property>
</Properties>
</file>