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EN-DC and NR/DC configurations - RAN5#83 (May-19)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40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Test frequencies added to a few EN-DC and CA configurations</a:t>
            </a:r>
          </a:p>
          <a:p>
            <a:pPr lvl="1"/>
            <a:r>
              <a:rPr lang="en-US" dirty="0"/>
              <a:t>CA/DC test case progress is captured in the work plans for each TS/sub-are.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EN-DC and NR/DC configuration work plan</a:t>
            </a:r>
          </a:p>
          <a:p>
            <a:pPr lvl="2"/>
            <a:r>
              <a:rPr lang="sv-SE" dirty="0"/>
              <a:t>Current version is based on RAN4 WIDs/SRs to get all the RAN4 planned configurations included in the RAN5 WP </a:t>
            </a:r>
          </a:p>
          <a:p>
            <a:pPr lvl="2"/>
            <a:r>
              <a:rPr lang="sv-SE" dirty="0"/>
              <a:t>RAN4 WIDs/SRs does not cover fallbacks</a:t>
            </a:r>
          </a:p>
          <a:p>
            <a:pPr lvl="2"/>
            <a:r>
              <a:rPr lang="sv-SE" dirty="0"/>
              <a:t>Proposal: Change base for RAN5 WP for CA/DC configurations from RAN4 WIDs/SRs to CA/DC configurations included in the latest published TS 38.101-1, -2 and -3.</a:t>
            </a:r>
            <a:endParaRPr lang="en-US" dirty="0"/>
          </a:p>
          <a:p>
            <a:pPr lvl="1"/>
            <a:r>
              <a:rPr lang="sv-SE" dirty="0"/>
              <a:t>Lack of companies assigned for CA/DC configurations</a:t>
            </a:r>
          </a:p>
          <a:p>
            <a:pPr lvl="1"/>
            <a:r>
              <a:rPr lang="sv-SE" dirty="0"/>
              <a:t>Checklist to support CA/DC assigned companies is not yet available </a:t>
            </a:r>
          </a:p>
          <a:p>
            <a:pPr lvl="2"/>
            <a:r>
              <a:rPr lang="sv-SE" dirty="0"/>
              <a:t>China Mobile and Ericsson responsible to compile the checklist</a:t>
            </a:r>
          </a:p>
          <a:p>
            <a:pPr lvl="2"/>
            <a:r>
              <a:rPr lang="sv-SE" dirty="0"/>
              <a:t>Support from sub-area rapporteurs will be needed to identify check-points/actions for impacted test cases/clauses in TSs/TRs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171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EN-DC and NR/DC configurations - RAN5#83 (May-19)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47</cp:revision>
  <dcterms:created xsi:type="dcterms:W3CDTF">2019-05-16T22:21:00Z</dcterms:created>
  <dcterms:modified xsi:type="dcterms:W3CDTF">2019-05-17T18:29:11Z</dcterms:modified>
</cp:coreProperties>
</file>