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Most of the priority1 SA test cases have been completed.</a:t>
            </a:r>
          </a:p>
          <a:p>
            <a:pPr lvl="1"/>
            <a:r>
              <a:rPr lang="en-US" dirty="0"/>
              <a:t>Total of 17 test cases completed (includes 2 TC sent for email agreement).</a:t>
            </a:r>
          </a:p>
          <a:p>
            <a:pPr lvl="1"/>
            <a:r>
              <a:rPr lang="en-US" dirty="0"/>
              <a:t>Few remaining Prio1 test cases moved to RAN5#84</a:t>
            </a:r>
            <a:endParaRPr lang="en-GB" dirty="0"/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Slow progress for FR2 test cases mainly due to several RAN4 TBD till this meeting.</a:t>
            </a:r>
          </a:p>
          <a:p>
            <a:pPr lvl="1"/>
            <a:r>
              <a:rPr lang="en-US" dirty="0"/>
              <a:t>FR2 MU analysis for DEMOD yet to begin. Planned to start from RAN5#84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RAN5#83 (May-19)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Most of the planned NSA phase A test cases for RAN5#83 have been completed.</a:t>
            </a:r>
          </a:p>
          <a:p>
            <a:pPr lvl="1"/>
            <a:r>
              <a:rPr lang="en-US" dirty="0"/>
              <a:t>Total of 17 test cases completed (includes 2 TC for email agreement).</a:t>
            </a:r>
          </a:p>
          <a:p>
            <a:pPr lvl="1"/>
            <a:r>
              <a:rPr lang="en-US" dirty="0"/>
              <a:t>Few remaining phase A test cases moved to RAN5#84</a:t>
            </a:r>
            <a:endParaRPr lang="en-GB" dirty="0"/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Slow progress for FR2 test cases mainly due to several RAN4 TBD till this meeting.</a:t>
            </a:r>
          </a:p>
          <a:p>
            <a:pPr lvl="1"/>
            <a:r>
              <a:rPr lang="en-US" dirty="0"/>
              <a:t>FR2 MU analysis for DEMOD yet to begin. Planned to start from RAN5#84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7153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166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RAN5#83 (May-19) SA NR (Option 2) </vt:lpstr>
      <vt:lpstr>Demod/CSI reporting Performance - RAN5#83 (May-19)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2019-05-17T16:03:31Z</dcterms:modified>
</cp:coreProperties>
</file>