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L2 (38.523-1) - RAN5#83 (May-19)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Several Maintenance CR’s agreed</a:t>
            </a:r>
          </a:p>
          <a:p>
            <a:pPr lvl="1"/>
            <a:r>
              <a:rPr lang="en-US" dirty="0"/>
              <a:t>No new test cases introduced, test completion status improved</a:t>
            </a:r>
          </a:p>
          <a:p>
            <a:pPr lvl="1"/>
            <a:r>
              <a:rPr lang="en-US" dirty="0"/>
              <a:t>Only one test case remains with no progress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One test case progress pending for 3 meetings now</a:t>
            </a:r>
          </a:p>
          <a:p>
            <a:pPr lvl="1"/>
            <a:r>
              <a:rPr lang="en-US" dirty="0"/>
              <a:t>7.1.1.3.2b Logical channel prioritization handling with Mapping restrictions 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L2 (38.523-1) - RAN5#83 (May 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Several Maintenance CR’s agreed</a:t>
            </a:r>
          </a:p>
          <a:p>
            <a:pPr lvl="1"/>
            <a:r>
              <a:rPr lang="en-US" dirty="0"/>
              <a:t>No new test cases introduced, test completion status improved</a:t>
            </a:r>
          </a:p>
          <a:p>
            <a:pPr lvl="1"/>
            <a:r>
              <a:rPr lang="en-US" dirty="0"/>
              <a:t>Only one test case remains with no progress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One test case progress pending for 3 meetings now</a:t>
            </a:r>
          </a:p>
          <a:p>
            <a:pPr lvl="1"/>
            <a:r>
              <a:rPr lang="en-US" dirty="0"/>
              <a:t>7.1.1.3.2b Logical channel prioritization handling with Mapping restrictions </a:t>
            </a:r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113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L2 (38.523-1) - RAN5#83 (May-19) SA NR (Option 2) </vt:lpstr>
      <vt:lpstr>L2 (38.523-1) - RAN5#83 (May 19)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14</cp:revision>
  <dcterms:created xsi:type="dcterms:W3CDTF">2019-05-16T22:21:00Z</dcterms:created>
  <dcterms:modified xsi:type="dcterms:W3CDTF">2019-05-17T16:39:36Z</dcterms:modified>
</cp:coreProperties>
</file>