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custDataLst>
    <p:tags r:id="rId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5GS IMS (34.229-x) - RAN5#83 (May-19)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Adapted SIP headers to 5GS (P-Access-Network-Info header)</a:t>
            </a:r>
          </a:p>
          <a:p>
            <a:pPr lvl="1"/>
            <a:r>
              <a:rPr lang="en-US" dirty="0"/>
              <a:t>For sake of EPS fallback, added generic clauses to TS 34.229-1 and 34.229-2</a:t>
            </a:r>
          </a:p>
          <a:p>
            <a:pPr lvl="2"/>
            <a:r>
              <a:rPr lang="en-US" dirty="0"/>
              <a:t>Test cases for EPS fallback are to be found in multi-layer test plan</a:t>
            </a:r>
          </a:p>
          <a:p>
            <a:pPr lvl="2"/>
            <a:r>
              <a:rPr lang="en-US" dirty="0"/>
              <a:t>Some wording on bearer handling and other details left to be completed in TS 34.229-1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Dependency on NG.114 profile</a:t>
            </a:r>
          </a:p>
          <a:p>
            <a:pPr lvl="2"/>
            <a:r>
              <a:rPr lang="en-US" dirty="0"/>
              <a:t>“IMS Profile for Voice, Video and Messaging over 5GS” v1.0 scheduled for Nov 2019</a:t>
            </a:r>
          </a:p>
          <a:p>
            <a:pPr lvl="3"/>
            <a:r>
              <a:rPr lang="en-US" dirty="0"/>
              <a:t>Above IMS prose for EPS fallback is partly based on NG.114 v0.6 draft</a:t>
            </a:r>
          </a:p>
          <a:p>
            <a:pPr lvl="3"/>
            <a:r>
              <a:rPr lang="en-US" dirty="0"/>
              <a:t>Upcoming test coverage for IMS over 5GS (without falling back to EPS) will be based on draft profile, for the time being</a:t>
            </a:r>
          </a:p>
        </p:txBody>
      </p:sp>
      <p:sp>
        <p:nvSpPr>
          <p:cNvPr id="9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132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5GS IMS (34.229-x) - RAN5#83 (May-19)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18</cp:revision>
  <dcterms:created xsi:type="dcterms:W3CDTF">2019-05-16T22:21:00Z</dcterms:created>
  <dcterms:modified xsi:type="dcterms:W3CDTF">2019-05-17T16:34:30Z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