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en-US" sz="2800" dirty="0"/>
              <a:t>Idle Mode</a:t>
            </a:r>
            <a:r>
              <a:rPr lang="sv-SE" sz="2800" dirty="0"/>
              <a:t> (TS 38.532-1) - RAN5#83 (May-19)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8 </a:t>
            </a:r>
            <a:r>
              <a:rPr lang="en-GB" dirty="0"/>
              <a:t>new Test Cases were added along with 6 Test Case correction</a:t>
            </a:r>
          </a:p>
          <a:p>
            <a:pPr lvl="1"/>
            <a:r>
              <a:rPr lang="en-GB" dirty="0"/>
              <a:t>Remaining Test Cases will be moved to RAN5#84</a:t>
            </a:r>
            <a:endParaRPr lang="en-US" dirty="0"/>
          </a:p>
          <a:p>
            <a:pPr lvl="1"/>
            <a:endParaRPr lang="en-US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40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Idle Mode (TS 38.532-1) - RAN5#83 (May-19)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14</cp:revision>
  <dcterms:created xsi:type="dcterms:W3CDTF">2019-05-16T22:21:00Z</dcterms:created>
  <dcterms:modified xsi:type="dcterms:W3CDTF">2019-05-17T18:54:44Z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1624154747</vt:i4>
  </property>
  <property fmtid="{D5CDD505-2E9C-101B-9397-08002B2CF9AE}" pid="3" name="_NewReviewCycle">
    <vt:lpwstr/>
  </property>
  <property fmtid="{D5CDD505-2E9C-101B-9397-08002B2CF9AE}" pid="4" name="_EmailSubject">
    <vt:lpwstr>Sub-area WP reporting for Friday session - SA NR / Opt 2 &amp; EN-DC / Opt 3</vt:lpwstr>
  </property>
  <property fmtid="{D5CDD505-2E9C-101B-9397-08002B2CF9AE}" pid="5" name="_AuthorEmail">
    <vt:lpwstr>yogesht@qti.qualcomm.com</vt:lpwstr>
  </property>
  <property fmtid="{D5CDD505-2E9C-101B-9397-08002B2CF9AE}" pid="6" name="_AuthorEmailDisplayName">
    <vt:lpwstr>Yogesh Tugnawat</vt:lpwstr>
  </property>
</Properties>
</file>