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RRM (38.533) - RAN5#83 (May-19)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Most of </a:t>
            </a:r>
            <a:r>
              <a:rPr lang="en-US" dirty="0" err="1"/>
              <a:t>prio</a:t>
            </a:r>
            <a:r>
              <a:rPr lang="en-US" dirty="0"/>
              <a:t> 1 RRM SA NR FR1 Option 2 test cases completed</a:t>
            </a:r>
          </a:p>
          <a:p>
            <a:pPr lvl="1"/>
            <a:r>
              <a:rPr lang="de-DE" dirty="0" err="1"/>
              <a:t>Few</a:t>
            </a:r>
            <a:r>
              <a:rPr lang="de-DE" dirty="0"/>
              <a:t> </a:t>
            </a:r>
            <a:r>
              <a:rPr lang="de-DE" dirty="0" err="1"/>
              <a:t>remaining</a:t>
            </a:r>
            <a:r>
              <a:rPr lang="de-DE" dirty="0"/>
              <a:t> </a:t>
            </a:r>
            <a:r>
              <a:rPr lang="de-DE" dirty="0" err="1"/>
              <a:t>prio</a:t>
            </a:r>
            <a:r>
              <a:rPr lang="de-DE" dirty="0"/>
              <a:t> 1 RRM SA NR FR1 Option 2 </a:t>
            </a:r>
            <a:r>
              <a:rPr lang="de-DE" dirty="0" err="1"/>
              <a:t>tests</a:t>
            </a:r>
            <a:r>
              <a:rPr lang="de-DE" dirty="0"/>
              <a:t> </a:t>
            </a:r>
            <a:r>
              <a:rPr lang="de-DE" dirty="0" err="1"/>
              <a:t>moved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Aug-19</a:t>
            </a:r>
            <a:endParaRPr lang="en-GB" dirty="0"/>
          </a:p>
          <a:p>
            <a:pPr lvl="1"/>
            <a:r>
              <a:rPr lang="de-DE" dirty="0"/>
              <a:t>13 </a:t>
            </a:r>
            <a:r>
              <a:rPr lang="de-DE" dirty="0" err="1"/>
              <a:t>new</a:t>
            </a:r>
            <a:r>
              <a:rPr lang="de-DE" dirty="0"/>
              <a:t> </a:t>
            </a:r>
            <a:r>
              <a:rPr lang="de-DE" dirty="0" err="1"/>
              <a:t>test</a:t>
            </a:r>
            <a:r>
              <a:rPr lang="de-DE" dirty="0"/>
              <a:t> </a:t>
            </a:r>
            <a:r>
              <a:rPr lang="de-DE" dirty="0" err="1"/>
              <a:t>cases</a:t>
            </a:r>
            <a:r>
              <a:rPr lang="de-DE" dirty="0"/>
              <a:t> </a:t>
            </a:r>
            <a:r>
              <a:rPr lang="de-DE" dirty="0" err="1"/>
              <a:t>completed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</a:t>
            </a:r>
            <a:endParaRPr lang="en-US" dirty="0"/>
          </a:p>
        </p:txBody>
      </p:sp>
      <p:sp>
        <p:nvSpPr>
          <p:cNvPr id="7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RRM (38.533) - RAN5#83 (May 19)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Several EN-DC Option RRM FR1 test cases completed</a:t>
            </a:r>
          </a:p>
          <a:p>
            <a:pPr lvl="1"/>
            <a:r>
              <a:rPr lang="de-DE" dirty="0"/>
              <a:t>Still </a:t>
            </a:r>
            <a:r>
              <a:rPr lang="de-DE" dirty="0" err="1"/>
              <a:t>no</a:t>
            </a:r>
            <a:r>
              <a:rPr lang="de-DE" dirty="0"/>
              <a:t> FR2 </a:t>
            </a:r>
            <a:r>
              <a:rPr lang="de-DE" dirty="0" err="1"/>
              <a:t>test</a:t>
            </a:r>
            <a:r>
              <a:rPr lang="de-DE" dirty="0"/>
              <a:t> </a:t>
            </a:r>
            <a:r>
              <a:rPr lang="de-DE" dirty="0" err="1"/>
              <a:t>case</a:t>
            </a:r>
            <a:r>
              <a:rPr lang="de-DE" dirty="0"/>
              <a:t> </a:t>
            </a:r>
            <a:r>
              <a:rPr lang="de-DE" dirty="0" err="1"/>
              <a:t>completed</a:t>
            </a:r>
            <a:endParaRPr lang="en-GB" dirty="0"/>
          </a:p>
          <a:p>
            <a:pPr lvl="1"/>
            <a:r>
              <a:rPr lang="de-DE" dirty="0"/>
              <a:t>6 additional </a:t>
            </a:r>
            <a:r>
              <a:rPr lang="de-DE" dirty="0" err="1"/>
              <a:t>test</a:t>
            </a:r>
            <a:r>
              <a:rPr lang="de-DE" dirty="0"/>
              <a:t> </a:t>
            </a:r>
            <a:r>
              <a:rPr lang="de-DE" dirty="0" err="1"/>
              <a:t>cases</a:t>
            </a:r>
            <a:r>
              <a:rPr lang="de-DE" dirty="0"/>
              <a:t> </a:t>
            </a:r>
            <a:r>
              <a:rPr lang="de-DE" dirty="0" err="1"/>
              <a:t>completed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FR2 test method for AoA change to be studied for Aug-19 (LS from RAN4)</a:t>
            </a:r>
            <a:endParaRPr lang="en-US" dirty="0"/>
          </a:p>
        </p:txBody>
      </p:sp>
      <p:sp>
        <p:nvSpPr>
          <p:cNvPr id="7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Positioning (TS 37.571-x) - RAN5#83 (May-19)</a:t>
            </a:r>
            <a:br>
              <a:rPr lang="sv-SE" sz="2800" dirty="0"/>
            </a:br>
            <a:r>
              <a:rPr lang="sv-SE" sz="4000" dirty="0"/>
              <a:t>SA NR (Option 2) and 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A-GNSS and MBS minimum performance test cases completed</a:t>
            </a:r>
          </a:p>
          <a:p>
            <a:pPr lvl="1"/>
            <a:r>
              <a:rPr lang="de-DE" dirty="0"/>
              <a:t>SA NR (Option 2) </a:t>
            </a:r>
            <a:r>
              <a:rPr lang="de-DE" dirty="0" err="1"/>
              <a:t>protocol</a:t>
            </a:r>
            <a:r>
              <a:rPr lang="de-DE" dirty="0"/>
              <a:t> </a:t>
            </a:r>
            <a:r>
              <a:rPr lang="de-DE" dirty="0" err="1"/>
              <a:t>test</a:t>
            </a:r>
            <a:r>
              <a:rPr lang="de-DE" dirty="0"/>
              <a:t> </a:t>
            </a:r>
            <a:r>
              <a:rPr lang="de-DE" dirty="0" err="1"/>
              <a:t>cases</a:t>
            </a:r>
            <a:r>
              <a:rPr lang="de-DE" dirty="0"/>
              <a:t> not </a:t>
            </a:r>
            <a:r>
              <a:rPr lang="de-DE" dirty="0" err="1"/>
              <a:t>completed</a:t>
            </a:r>
            <a:endParaRPr lang="en-GB" dirty="0"/>
          </a:p>
          <a:p>
            <a:pPr lvl="1"/>
            <a:r>
              <a:rPr lang="de-DE" dirty="0"/>
              <a:t>11 new test cases completed (for both options)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Applicability of ECID for Rel-15 NR positioning needs further study</a:t>
            </a:r>
          </a:p>
        </p:txBody>
      </p:sp>
      <p:sp>
        <p:nvSpPr>
          <p:cNvPr id="7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2243917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159</Words>
  <Application>Microsoft Office PowerPoint</Application>
  <PresentationFormat>Widescreen</PresentationFormat>
  <Paragraphs>21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RRM (38.533) - RAN5#83 (May-19) SA NR (Option 2) </vt:lpstr>
      <vt:lpstr>RRM (38.533) - RAN5#83 (May 19) EN-DC (Option 3) </vt:lpstr>
      <vt:lpstr>Positioning (TS 37.571-x) - RAN5#83 (May-19) SA NR (Option 2) and EN-DC (Option 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19</cp:revision>
  <dcterms:created xsi:type="dcterms:W3CDTF">2019-05-16T22:21:00Z</dcterms:created>
  <dcterms:modified xsi:type="dcterms:W3CDTF">2019-05-17T16:31:23Z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Classification">
    <vt:lpwstr>UNRESTRICTED</vt:lpwstr>
  </property>
  <property fmtid="{D5CDD505-2E9C-101B-9397-08002B2CF9AE}" pid="3" name="RS_ClassificationID">
    <vt:i4>0</vt:i4>
  </property>
</Properties>
</file>