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63" d="100"/>
          <a:sy n="63" d="100"/>
        </p:scale>
        <p:origin x="408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02/05/2019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#83</a:t>
            </a:r>
            <a:endParaRPr lang="en-US" b="1" dirty="0"/>
          </a:p>
          <a:p>
            <a:r>
              <a:rPr lang="en-US" b="1" dirty="0"/>
              <a:t>Reno, 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R5-194290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UL-MIMO MU are requested to be further analysed due to the following discussion papers as RAN5 5G AH#5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R5-192995, R5-193057</a:t>
            </a: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>
                <a:solidFill>
                  <a:srgbClr val="FF0000"/>
                </a:solidFill>
              </a:rPr>
              <a:t>Added the following Test </a:t>
            </a:r>
            <a:r>
              <a:rPr lang="en-GB" dirty="0">
                <a:solidFill>
                  <a:srgbClr val="FF0000"/>
                </a:solidFill>
              </a:rPr>
              <a:t>Cases (RAN5 5G AH#5):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6.2B.2.4 (R5-193451), 6.5A.2.2 (R5-193459), 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7.3B.2.3.1  7.3B.2.3.2, 7.3B.2.6.1, 7.3B.2.6.2 (R5-193500)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7.5B.4.1 (R5-193317), 7.5B.4.2 (R5-193467)</a:t>
            </a:r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4504</TotalTime>
  <Words>449</Words>
  <Application>Microsoft Office PowerPoint</Application>
  <PresentationFormat>On-screen Show 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185</cp:revision>
  <dcterms:created xsi:type="dcterms:W3CDTF">2018-05-23T08:39:00Z</dcterms:created>
  <dcterms:modified xsi:type="dcterms:W3CDTF">2019-05-02T21:48:34Z</dcterms:modified>
</cp:coreProperties>
</file>