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4" autoAdjust="0"/>
    <p:restoredTop sz="86466" autoAdjust="0"/>
  </p:normalViewPr>
  <p:slideViewPr>
    <p:cSldViewPr>
      <p:cViewPr varScale="1">
        <p:scale>
          <a:sx n="76" d="100"/>
          <a:sy n="76" d="100"/>
        </p:scale>
        <p:origin x="68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21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31/10/2018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18991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31/10/2018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89664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31/10/2018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76987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31/10/2018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23781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31/10/2018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77474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31/10/2018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06690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31/10/2018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76860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31/10/2018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1134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31/10/2018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72215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31/10/2018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67465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31/10/2018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78890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702D9-746A-4526-AA1A-4BB84CF66E91}" type="datetimeFigureOut">
              <a:rPr lang="fr-FR" smtClean="0"/>
              <a:t>31/10/2018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3847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NR FR1 TT Way Forward update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395536" y="469171"/>
            <a:ext cx="5112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TSG-RAN WG5 Meeting #81</a:t>
            </a:r>
            <a:endParaRPr lang="en-US" b="1" dirty="0"/>
          </a:p>
          <a:p>
            <a:r>
              <a:rPr lang="en-GB" b="1" dirty="0"/>
              <a:t>Spokane, USA, 12</a:t>
            </a:r>
            <a:r>
              <a:rPr lang="en-GB" b="1" baseline="30000" dirty="0"/>
              <a:t>th</a:t>
            </a:r>
            <a:r>
              <a:rPr lang="en-GB" b="1" dirty="0"/>
              <a:t> – 16</a:t>
            </a:r>
            <a:r>
              <a:rPr lang="en-GB" b="1" baseline="30000" dirty="0"/>
              <a:t>th</a:t>
            </a:r>
            <a:r>
              <a:rPr lang="en-GB" b="1" dirty="0"/>
              <a:t> November 2018</a:t>
            </a:r>
            <a:r>
              <a:rPr lang="en-US" b="1" i="1" dirty="0"/>
              <a:t> </a:t>
            </a:r>
            <a:endParaRPr lang="fr-FR" b="1" i="1" dirty="0"/>
          </a:p>
          <a:p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6444208" y="47667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/>
              <a:t>R5-186887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2CC83811-6928-486D-8554-6F5EB5A5B1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noProof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Telecom Italia, Orange, AT&amp;T</a:t>
            </a:r>
          </a:p>
        </p:txBody>
      </p:sp>
    </p:spTree>
    <p:extLst>
      <p:ext uri="{BB962C8B-B14F-4D97-AF65-F5344CB8AC3E}">
        <p14:creationId xmlns:p14="http://schemas.microsoft.com/office/powerpoint/2010/main" val="3317153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Background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noProof="0" dirty="0"/>
              <a:t>At RAN5#79 the Maximum Test System Uncertainty for NR FR1 </a:t>
            </a:r>
            <a:r>
              <a:rPr lang="en-GB" noProof="0" dirty="0" err="1"/>
              <a:t>TRx</a:t>
            </a:r>
            <a:r>
              <a:rPr lang="en-GB" noProof="0" dirty="0"/>
              <a:t> tests in TS 38.521-1  has been agreed in R5-183952</a:t>
            </a:r>
          </a:p>
          <a:p>
            <a:r>
              <a:rPr lang="en-GB" noProof="0" dirty="0"/>
              <a:t>At RAN5#79 a Way Forward on FR1 TTs for NR FR1 </a:t>
            </a:r>
            <a:r>
              <a:rPr lang="en-GB" noProof="0" dirty="0" err="1"/>
              <a:t>TRx</a:t>
            </a:r>
            <a:r>
              <a:rPr lang="en-GB" noProof="0" dirty="0"/>
              <a:t> tests in TS 38.521-1 has been agreed in R5-183952 (Except the FFS items)</a:t>
            </a:r>
          </a:p>
          <a:p>
            <a:r>
              <a:rPr lang="en-GB" noProof="0" dirty="0"/>
              <a:t>At RAN5#80 New </a:t>
            </a:r>
            <a:r>
              <a:rPr lang="en-GB" dirty="0"/>
              <a:t>FR1 MU </a:t>
            </a:r>
            <a:r>
              <a:rPr lang="en-GB" noProof="0" dirty="0"/>
              <a:t>values introduced in R5-184484 for the following TCs: 6.3.4.2, 6.3.4.3, 6.3.4.4, 6.4.2.1, 6.4.2.2, 6.4.2.3, 6.4.2.4. New TT values agreed based on the WF </a:t>
            </a:r>
            <a:r>
              <a:rPr lang="en-GB" dirty="0"/>
              <a:t>assumption in R5-185564</a:t>
            </a:r>
            <a:endParaRPr lang="en-GB" noProof="0" dirty="0"/>
          </a:p>
          <a:p>
            <a:r>
              <a:rPr lang="en-GB" noProof="0" dirty="0"/>
              <a:t>At RAN5#80 RAN5 also agreed to maintain the document until the TT for FR1 and FR2 are finalized</a:t>
            </a:r>
          </a:p>
          <a:p>
            <a:r>
              <a:rPr lang="en-GB" dirty="0"/>
              <a:t>At RAN5 5G-AH#3 a WF for FR1 NSA in TS 38.521-3 has been agreed in R5-185657</a:t>
            </a:r>
          </a:p>
          <a:p>
            <a:r>
              <a:rPr lang="en-GB" dirty="0"/>
              <a:t>At RAN5 5G-AH#3 </a:t>
            </a:r>
            <a:r>
              <a:rPr lang="en-US" dirty="0"/>
              <a:t>New FR2 MU values for IFF method introduced in R5-186344</a:t>
            </a:r>
            <a:endParaRPr lang="en-GB" noProof="0" dirty="0"/>
          </a:p>
          <a:p>
            <a:endParaRPr lang="en-GB" noProof="0" dirty="0"/>
          </a:p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097795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Agreed FR1 Way Forward: TT &lt; MU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E8E1C6-7F8C-4A16-9309-1A25985280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</a:pPr>
            <a:r>
              <a:rPr lang="en-GB" sz="2400" noProof="0" dirty="0"/>
              <a:t>At RAN5#79 TT WF agreed in R5-183952</a:t>
            </a:r>
            <a:endParaRPr lang="en-GB" sz="24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</a:pPr>
            <a:r>
              <a:rPr lang="en-GB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WF: Except the FFS Items, the proposed FR1 TT Values are included in the spreadsheet file, based on the following assumption:</a:t>
            </a:r>
          </a:p>
          <a:p>
            <a:pPr lvl="1"/>
            <a:r>
              <a:rPr lang="en-GB" sz="2000" i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SA FR1 TT values should not exceed the value adopted in pure LTE (TS 36.521-1 BW ≤ 20 MHz f ≤ 4.2 GHz). It is assumed that the amount of uncertainty exceeding the E-UTRAN shall not be considered.</a:t>
            </a:r>
          </a:p>
        </p:txBody>
      </p:sp>
    </p:spTree>
    <p:extLst>
      <p:ext uri="{BB962C8B-B14F-4D97-AF65-F5344CB8AC3E}">
        <p14:creationId xmlns:p14="http://schemas.microsoft.com/office/powerpoint/2010/main" val="13084092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Agreed FR1 NSA WF TS 38.521-3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E8E1C6-7F8C-4A16-9309-1A25985280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</a:pPr>
            <a:r>
              <a:rPr lang="en-GB" sz="2400" dirty="0"/>
              <a:t>At 5G-AH#3 RAN5 agreed NSA MU in R5-185641</a:t>
            </a:r>
            <a:endParaRPr lang="en-GB" sz="2400" noProof="0" dirty="0"/>
          </a:p>
          <a:p>
            <a:pPr>
              <a:buClrTx/>
            </a:pPr>
            <a:r>
              <a:rPr lang="en-GB" sz="2400" noProof="0" dirty="0"/>
              <a:t>At 5G-AH#</a:t>
            </a:r>
            <a:r>
              <a:rPr lang="en-GB" sz="2400" dirty="0"/>
              <a:t>3 RAN5 </a:t>
            </a:r>
            <a:r>
              <a:rPr lang="en-GB" sz="2400" noProof="0" dirty="0"/>
              <a:t>agreed </a:t>
            </a:r>
            <a:r>
              <a:rPr lang="en-GB" sz="2400" dirty="0"/>
              <a:t>WF</a:t>
            </a:r>
            <a:r>
              <a:rPr lang="en-GB" sz="2400" noProof="0" dirty="0"/>
              <a:t> in R5-185657 </a:t>
            </a:r>
            <a:r>
              <a:rPr lang="en-GB" sz="2400" dirty="0"/>
              <a:t>for TS 38.521-3 FR1 EN-DC as follow:</a:t>
            </a:r>
            <a:endParaRPr lang="en-GB" sz="24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LTE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0,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be defined as zero.</a:t>
            </a: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same FR1 WF to be applied to corresponding FR1 TCs in TS 38.521-3.</a:t>
            </a: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&gt;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same FR1 WF to be applied to corresponding FR1 TCs in TS 38.521-3.</a:t>
            </a:r>
            <a:endParaRPr lang="en-GB" sz="1600" i="1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58121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8E78B-6D35-4D7D-A4E1-22A4834E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Attached Spreadsheets update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D2B88-B293-4E79-87E9-177A1C2FA3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37112"/>
          </a:xfrm>
        </p:spPr>
        <p:txBody>
          <a:bodyPr>
            <a:normAutofit/>
          </a:bodyPr>
          <a:lstStyle/>
          <a:p>
            <a:r>
              <a:rPr lang="en-GB" noProof="0" dirty="0"/>
              <a:t>TS 38.521-1 SA FR1 TT</a:t>
            </a:r>
          </a:p>
          <a:p>
            <a:pPr lvl="1"/>
            <a:r>
              <a:rPr lang="en-GB" noProof="0" dirty="0"/>
              <a:t>Introduced SUL and UL-MIMO Test cases agreed at </a:t>
            </a:r>
            <a:r>
              <a:rPr lang="en-GB" dirty="0"/>
              <a:t>RAN5 5G-AH#3 in Jaipur.</a:t>
            </a:r>
          </a:p>
          <a:p>
            <a:r>
              <a:rPr lang="en-GB" dirty="0"/>
              <a:t>TS 38.521-3 NSA FR1 TT</a:t>
            </a:r>
          </a:p>
          <a:p>
            <a:pPr lvl="1"/>
            <a:r>
              <a:rPr lang="en-GB" noProof="0" dirty="0"/>
              <a:t>Replaced reference </a:t>
            </a:r>
            <a:r>
              <a:rPr lang="en-GB" dirty="0"/>
              <a:t>to TS 38.521-1 with actual TT numbers</a:t>
            </a:r>
            <a:endParaRPr lang="en-GB" noProof="0" dirty="0"/>
          </a:p>
          <a:p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1775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4162</TotalTime>
  <Words>375</Words>
  <Application>Microsoft Office PowerPoint</Application>
  <PresentationFormat>On-screen Show (4:3)</PresentationFormat>
  <Paragraphs>27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Times New Roman</vt:lpstr>
      <vt:lpstr>Thème Office</vt:lpstr>
      <vt:lpstr>NR FR1 TT Way Forward update</vt:lpstr>
      <vt:lpstr>Background</vt:lpstr>
      <vt:lpstr>Agreed FR1 Way Forward: TT &lt; MU</vt:lpstr>
      <vt:lpstr>Agreed FR1 NSA WF TS 38.521-3</vt:lpstr>
      <vt:lpstr>Attached Spreadsheets update</vt:lpstr>
    </vt:vector>
  </TitlesOfParts>
  <Company>ORANGE FT Group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Wayforward on TT values in FR1</dc:title>
  <dc:creator>KHANFIR Hajer IMT/OLS</dc:creator>
  <cp:lastModifiedBy>Ubicini Massimiliano</cp:lastModifiedBy>
  <cp:revision>145</cp:revision>
  <dcterms:created xsi:type="dcterms:W3CDTF">2018-05-23T08:39:00Z</dcterms:created>
  <dcterms:modified xsi:type="dcterms:W3CDTF">2018-10-31T16:05:30Z</dcterms:modified>
</cp:coreProperties>
</file>