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0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24/08/2018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FR1 TT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#80	</a:t>
            </a:r>
          </a:p>
          <a:p>
            <a:r>
              <a:rPr lang="it-IT" b="1" dirty="0" err="1"/>
              <a:t>Gothenburg</a:t>
            </a:r>
            <a:r>
              <a:rPr lang="en-US" b="1" dirty="0"/>
              <a:t>, Sweden, 20</a:t>
            </a:r>
            <a:r>
              <a:rPr lang="en-US" b="1" baseline="30000" dirty="0"/>
              <a:t>th</a:t>
            </a:r>
            <a:r>
              <a:rPr lang="en-US" b="1" dirty="0"/>
              <a:t> – 24</a:t>
            </a:r>
            <a:r>
              <a:rPr lang="en-US" b="1" baseline="30000" dirty="0"/>
              <a:t>th</a:t>
            </a:r>
            <a:r>
              <a:rPr lang="en-US" b="1" dirty="0"/>
              <a:t> August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R5-185564</a:t>
            </a:r>
            <a:endParaRPr lang="fr-F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At RAN5#79 </a:t>
            </a:r>
            <a:r>
              <a:rPr lang="en-GB" dirty="0"/>
              <a:t>the </a:t>
            </a:r>
            <a:r>
              <a:rPr lang="en-US" dirty="0"/>
              <a:t>Maximum Test System Uncertainty 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</a:t>
            </a:r>
            <a:r>
              <a:rPr lang="en-US" dirty="0"/>
              <a:t> has been agreed in </a:t>
            </a:r>
            <a:r>
              <a:rPr lang="en-GB" dirty="0"/>
              <a:t>R5-183952</a:t>
            </a:r>
            <a:endParaRPr lang="en-US" dirty="0"/>
          </a:p>
          <a:p>
            <a:r>
              <a:rPr lang="en-US" dirty="0"/>
              <a:t>At RAN5#79</a:t>
            </a:r>
            <a:r>
              <a:rPr lang="en-GB" dirty="0"/>
              <a:t> a Way Forward on FR1 TTs </a:t>
            </a:r>
            <a:r>
              <a:rPr lang="en-US" dirty="0"/>
              <a:t>for NR FR1 </a:t>
            </a:r>
            <a:r>
              <a:rPr lang="en-US" dirty="0" err="1"/>
              <a:t>TRx</a:t>
            </a:r>
            <a:r>
              <a:rPr lang="en-US" dirty="0"/>
              <a:t> tests in</a:t>
            </a:r>
            <a:r>
              <a:rPr lang="en-GB" dirty="0"/>
              <a:t> TS 38.521-1 has been agreed in R5-183952 (Except the FFS items)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Agreed</a:t>
            </a:r>
            <a:r>
              <a:rPr lang="it-IT" dirty="0"/>
              <a:t> Way </a:t>
            </a:r>
            <a:r>
              <a:rPr lang="it-IT" dirty="0" err="1"/>
              <a:t>Forward</a:t>
            </a:r>
            <a:r>
              <a:rPr lang="it-IT" dirty="0"/>
              <a:t>: </a:t>
            </a:r>
            <a:r>
              <a:rPr lang="fr-FR" dirty="0"/>
              <a:t>TT &lt; MU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RAN5#79 TT WF agreed in R5-183952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Spreadsheet file update RAN5#80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/>
              <a:t>TC 6.3.2 </a:t>
            </a:r>
            <a:r>
              <a:rPr lang="en-GB" dirty="0"/>
              <a:t>Transmit</a:t>
            </a:r>
            <a:r>
              <a:rPr lang="it-IT" dirty="0"/>
              <a:t> OFF power: </a:t>
            </a:r>
            <a:r>
              <a:rPr lang="it-IT" dirty="0" err="1"/>
              <a:t>correction</a:t>
            </a:r>
            <a:r>
              <a:rPr lang="it-IT" dirty="0"/>
              <a:t> </a:t>
            </a:r>
            <a:r>
              <a:rPr lang="en-US" dirty="0"/>
              <a:t>f&lt;=3GHz, BW&gt;40MHz is 1.7 dB</a:t>
            </a:r>
          </a:p>
          <a:p>
            <a:r>
              <a:rPr lang="en-US" dirty="0"/>
              <a:t>TC 6.4.1 Frequency error: correction TT = 15Hz</a:t>
            </a:r>
          </a:p>
          <a:p>
            <a:r>
              <a:rPr lang="en-US" dirty="0"/>
              <a:t>Introduced MU update proposed in R5-184484</a:t>
            </a:r>
          </a:p>
          <a:p>
            <a:pPr lvl="1"/>
            <a:r>
              <a:rPr lang="en-US" dirty="0"/>
              <a:t>TCs 6.3.4.2, 6.3.4.3, 6.3.4.4</a:t>
            </a:r>
          </a:p>
          <a:p>
            <a:pPr lvl="1"/>
            <a:r>
              <a:rPr lang="en-US" dirty="0"/>
              <a:t>TCs 6.4.2.1, 6.4.2.2, 6.4.2.3, 6.4.2.4</a:t>
            </a:r>
          </a:p>
          <a:p>
            <a:r>
              <a:rPr lang="en-US" dirty="0"/>
              <a:t>TT updated accordingly to the WF for to the above listed TCs</a:t>
            </a:r>
          </a:p>
          <a:p>
            <a:r>
              <a:rPr lang="en-US" dirty="0"/>
              <a:t>TT for TC 6.4.2.1 EVM updated accordingly to R5-185532</a:t>
            </a:r>
          </a:p>
          <a:p>
            <a:r>
              <a:rPr lang="en-US" dirty="0"/>
              <a:t>MU and TT still missing for 6.5.1 Occupied bandwidth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 to RAN5 WG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Q: Is it beneficial for RAN5 to maintain the spreadsheet?</a:t>
            </a:r>
          </a:p>
          <a:p>
            <a:r>
              <a:rPr lang="en-GB" dirty="0"/>
              <a:t>A: RAN5 agreed to maintain the document until the TT for FR1 and FR2 are finalized</a:t>
            </a:r>
          </a:p>
        </p:txBody>
      </p:sp>
    </p:spTree>
    <p:extLst>
      <p:ext uri="{BB962C8B-B14F-4D97-AF65-F5344CB8AC3E}">
        <p14:creationId xmlns:p14="http://schemas.microsoft.com/office/powerpoint/2010/main" val="216737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254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</vt:lpstr>
      <vt:lpstr>Agreed Way Forward: TT &lt; MU</vt:lpstr>
      <vt:lpstr>Spreadsheet file update RAN5#80</vt:lpstr>
      <vt:lpstr>Question to RAN5 WG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100</cp:revision>
  <dcterms:created xsi:type="dcterms:W3CDTF">2018-05-23T08:39:00Z</dcterms:created>
  <dcterms:modified xsi:type="dcterms:W3CDTF">2018-08-24T09:15:58Z</dcterms:modified>
</cp:coreProperties>
</file>