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5" r:id="rId4"/>
    <p:sldMasterId id="2147483669" r:id="rId5"/>
    <p:sldMasterId id="2147483678" r:id="rId6"/>
    <p:sldMasterId id="2147483690" r:id="rId7"/>
  </p:sldMasterIdLst>
  <p:notesMasterIdLst>
    <p:notesMasterId r:id="rId19"/>
  </p:notesMasterIdLst>
  <p:handoutMasterIdLst>
    <p:handoutMasterId r:id="rId20"/>
  </p:handoutMasterIdLst>
  <p:sldIdLst>
    <p:sldId id="346" r:id="rId8"/>
    <p:sldId id="348" r:id="rId9"/>
    <p:sldId id="380" r:id="rId10"/>
    <p:sldId id="381" r:id="rId11"/>
    <p:sldId id="382" r:id="rId12"/>
    <p:sldId id="383" r:id="rId13"/>
    <p:sldId id="384" r:id="rId14"/>
    <p:sldId id="385" r:id="rId15"/>
    <p:sldId id="387" r:id="rId16"/>
    <p:sldId id="386" r:id="rId17"/>
    <p:sldId id="379" r:id="rId18"/>
  </p:sldIdLst>
  <p:sldSz cx="9144000" cy="6858000" type="screen4x3"/>
  <p:notesSz cx="6950075" cy="9236075"/>
  <p:defaultTextStyle>
    <a:defPPr>
      <a:defRPr lang="en-US"/>
    </a:defPPr>
    <a:lvl1pPr algn="ctr" rtl="0" eaLnBrk="0" fontAlgn="base" hangingPunct="0">
      <a:spcBef>
        <a:spcPct val="0"/>
      </a:spcBef>
      <a:spcAft>
        <a:spcPct val="0"/>
      </a:spcAft>
      <a:defRPr sz="1400" b="1" kern="1200">
        <a:solidFill>
          <a:schemeClr val="tx1"/>
        </a:solidFill>
        <a:latin typeface="Trebuchet MS" pitchFamily="34" charset="0"/>
        <a:ea typeface="+mn-ea"/>
        <a:cs typeface="+mn-cs"/>
      </a:defRPr>
    </a:lvl1pPr>
    <a:lvl2pPr marL="457200" algn="ctr" rtl="0" eaLnBrk="0" fontAlgn="base" hangingPunct="0">
      <a:spcBef>
        <a:spcPct val="0"/>
      </a:spcBef>
      <a:spcAft>
        <a:spcPct val="0"/>
      </a:spcAft>
      <a:defRPr sz="1400" b="1" kern="1200">
        <a:solidFill>
          <a:schemeClr val="tx1"/>
        </a:solidFill>
        <a:latin typeface="Trebuchet MS" pitchFamily="34" charset="0"/>
        <a:ea typeface="+mn-ea"/>
        <a:cs typeface="+mn-cs"/>
      </a:defRPr>
    </a:lvl2pPr>
    <a:lvl3pPr marL="914400" algn="ctr" rtl="0" eaLnBrk="0" fontAlgn="base" hangingPunct="0">
      <a:spcBef>
        <a:spcPct val="0"/>
      </a:spcBef>
      <a:spcAft>
        <a:spcPct val="0"/>
      </a:spcAft>
      <a:defRPr sz="1400" b="1" kern="1200">
        <a:solidFill>
          <a:schemeClr val="tx1"/>
        </a:solidFill>
        <a:latin typeface="Trebuchet MS" pitchFamily="34" charset="0"/>
        <a:ea typeface="+mn-ea"/>
        <a:cs typeface="+mn-cs"/>
      </a:defRPr>
    </a:lvl3pPr>
    <a:lvl4pPr marL="1371600" algn="ctr" rtl="0" eaLnBrk="0" fontAlgn="base" hangingPunct="0">
      <a:spcBef>
        <a:spcPct val="0"/>
      </a:spcBef>
      <a:spcAft>
        <a:spcPct val="0"/>
      </a:spcAft>
      <a:defRPr sz="1400" b="1" kern="1200">
        <a:solidFill>
          <a:schemeClr val="tx1"/>
        </a:solidFill>
        <a:latin typeface="Trebuchet MS" pitchFamily="34" charset="0"/>
        <a:ea typeface="+mn-ea"/>
        <a:cs typeface="+mn-cs"/>
      </a:defRPr>
    </a:lvl4pPr>
    <a:lvl5pPr marL="1828800" algn="ctr" rtl="0" eaLnBrk="0" fontAlgn="base" hangingPunct="0">
      <a:spcBef>
        <a:spcPct val="0"/>
      </a:spcBef>
      <a:spcAft>
        <a:spcPct val="0"/>
      </a:spcAft>
      <a:defRPr sz="1400" b="1" kern="1200">
        <a:solidFill>
          <a:schemeClr val="tx1"/>
        </a:solidFill>
        <a:latin typeface="Trebuchet MS" pitchFamily="34" charset="0"/>
        <a:ea typeface="+mn-ea"/>
        <a:cs typeface="+mn-cs"/>
      </a:defRPr>
    </a:lvl5pPr>
    <a:lvl6pPr marL="2286000" algn="l" defTabSz="914400" rtl="0" eaLnBrk="1" latinLnBrk="0" hangingPunct="1">
      <a:defRPr sz="1400" b="1" kern="1200">
        <a:solidFill>
          <a:schemeClr val="tx1"/>
        </a:solidFill>
        <a:latin typeface="Trebuchet MS" pitchFamily="34" charset="0"/>
        <a:ea typeface="+mn-ea"/>
        <a:cs typeface="+mn-cs"/>
      </a:defRPr>
    </a:lvl6pPr>
    <a:lvl7pPr marL="2743200" algn="l" defTabSz="914400" rtl="0" eaLnBrk="1" latinLnBrk="0" hangingPunct="1">
      <a:defRPr sz="1400" b="1" kern="1200">
        <a:solidFill>
          <a:schemeClr val="tx1"/>
        </a:solidFill>
        <a:latin typeface="Trebuchet MS" pitchFamily="34" charset="0"/>
        <a:ea typeface="+mn-ea"/>
        <a:cs typeface="+mn-cs"/>
      </a:defRPr>
    </a:lvl7pPr>
    <a:lvl8pPr marL="3200400" algn="l" defTabSz="914400" rtl="0" eaLnBrk="1" latinLnBrk="0" hangingPunct="1">
      <a:defRPr sz="1400" b="1" kern="1200">
        <a:solidFill>
          <a:schemeClr val="tx1"/>
        </a:solidFill>
        <a:latin typeface="Trebuchet MS" pitchFamily="34" charset="0"/>
        <a:ea typeface="+mn-ea"/>
        <a:cs typeface="+mn-cs"/>
      </a:defRPr>
    </a:lvl8pPr>
    <a:lvl9pPr marL="3657600" algn="l" defTabSz="914400" rtl="0" eaLnBrk="1" latinLnBrk="0" hangingPunct="1">
      <a:defRPr sz="1400" b="1" kern="1200">
        <a:solidFill>
          <a:schemeClr val="tx1"/>
        </a:solidFill>
        <a:latin typeface="Trebuchet MS"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5F9127"/>
    <a:srgbClr val="78B832"/>
    <a:srgbClr val="FFFF00"/>
    <a:srgbClr val="33CCFF"/>
    <a:srgbClr val="DDF5FB"/>
    <a:srgbClr val="D6E2F2"/>
    <a:srgbClr val="14236F"/>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68" autoAdjust="0"/>
    <p:restoredTop sz="89237" autoAdjust="0"/>
  </p:normalViewPr>
  <p:slideViewPr>
    <p:cSldViewPr snapToGrid="0">
      <p:cViewPr>
        <p:scale>
          <a:sx n="75" d="100"/>
          <a:sy n="75" d="100"/>
        </p:scale>
        <p:origin x="-1440" y="-360"/>
      </p:cViewPr>
      <p:guideLst>
        <p:guide orient="horz" pos="2160"/>
        <p:guide orient="horz" pos="603"/>
        <p:guide pos="2880"/>
      </p:guideLst>
    </p:cSldViewPr>
  </p:slideViewPr>
  <p:outlineViewPr>
    <p:cViewPr>
      <p:scale>
        <a:sx n="33" d="100"/>
        <a:sy n="33" d="100"/>
      </p:scale>
      <p:origin x="82" y="24048"/>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9" d="100"/>
          <a:sy n="69" d="100"/>
        </p:scale>
        <p:origin x="-2802" y="-102"/>
      </p:cViewPr>
      <p:guideLst>
        <p:guide orient="horz" pos="2909"/>
        <p:guide pos="218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4" name="Text Box 6"/>
          <p:cNvSpPr txBox="1">
            <a:spLocks noChangeArrowheads="1"/>
          </p:cNvSpPr>
          <p:nvPr/>
        </p:nvSpPr>
        <p:spPr bwMode="auto">
          <a:xfrm>
            <a:off x="6030913" y="315913"/>
            <a:ext cx="787400" cy="212725"/>
          </a:xfrm>
          <a:prstGeom prst="rect">
            <a:avLst/>
          </a:prstGeom>
          <a:noFill/>
          <a:ln w="25400">
            <a:noFill/>
            <a:miter lim="800000"/>
            <a:headEnd/>
            <a:tailEnd/>
          </a:ln>
          <a:effectLst/>
        </p:spPr>
        <p:txBody>
          <a:bodyPr wrap="none" lIns="0" tIns="0" rIns="0" bIns="0" anchor="ctr">
            <a:spAutoFit/>
          </a:bodyPr>
          <a:lstStyle/>
          <a:p>
            <a:pPr algn="r" defTabSz="925513"/>
            <a:r>
              <a:rPr lang="en-US" b="0">
                <a:solidFill>
                  <a:schemeClr val="accent2"/>
                </a:solidFill>
              </a:rPr>
              <a:t>Title here</a:t>
            </a:r>
          </a:p>
        </p:txBody>
      </p:sp>
      <p:sp>
        <p:nvSpPr>
          <p:cNvPr id="7175" name="Text Box 7"/>
          <p:cNvSpPr txBox="1">
            <a:spLocks noChangeArrowheads="1"/>
          </p:cNvSpPr>
          <p:nvPr/>
        </p:nvSpPr>
        <p:spPr bwMode="auto">
          <a:xfrm>
            <a:off x="242888" y="8959850"/>
            <a:ext cx="1408112" cy="182563"/>
          </a:xfrm>
          <a:prstGeom prst="rect">
            <a:avLst/>
          </a:prstGeom>
          <a:noFill/>
          <a:ln w="25400">
            <a:noFill/>
            <a:miter lim="800000"/>
            <a:headEnd/>
            <a:tailEnd/>
          </a:ln>
          <a:effectLst/>
        </p:spPr>
        <p:txBody>
          <a:bodyPr wrap="none" lIns="0" tIns="0" rIns="0" bIns="0" anchor="ctr">
            <a:spAutoFit/>
          </a:bodyPr>
          <a:lstStyle/>
          <a:p>
            <a:pPr algn="l" defTabSz="925513"/>
            <a:r>
              <a:rPr lang="en-US" sz="1200" b="0"/>
              <a:t>Date of Presentation</a:t>
            </a:r>
          </a:p>
        </p:txBody>
      </p:sp>
      <p:sp>
        <p:nvSpPr>
          <p:cNvPr id="7176" name="Line 8"/>
          <p:cNvSpPr>
            <a:spLocks noChangeShapeType="1"/>
          </p:cNvSpPr>
          <p:nvPr/>
        </p:nvSpPr>
        <p:spPr bwMode="auto">
          <a:xfrm>
            <a:off x="231775" y="587375"/>
            <a:ext cx="6586538" cy="0"/>
          </a:xfrm>
          <a:prstGeom prst="line">
            <a:avLst/>
          </a:prstGeom>
          <a:noFill/>
          <a:ln w="25400">
            <a:solidFill>
              <a:schemeClr val="accent2"/>
            </a:solidFill>
            <a:round/>
            <a:headEnd/>
            <a:tailEnd/>
          </a:ln>
          <a:effectLst/>
        </p:spPr>
        <p:txBody>
          <a:bodyPr wrap="none" anchor="ctr"/>
          <a:lstStyle/>
          <a:p>
            <a:endParaRPr lang="en-US"/>
          </a:p>
        </p:txBody>
      </p:sp>
      <p:sp>
        <p:nvSpPr>
          <p:cNvPr id="7177" name="Line 9"/>
          <p:cNvSpPr>
            <a:spLocks noChangeShapeType="1"/>
          </p:cNvSpPr>
          <p:nvPr/>
        </p:nvSpPr>
        <p:spPr bwMode="auto">
          <a:xfrm>
            <a:off x="231775" y="8905875"/>
            <a:ext cx="6586538" cy="0"/>
          </a:xfrm>
          <a:prstGeom prst="line">
            <a:avLst/>
          </a:prstGeom>
          <a:noFill/>
          <a:ln w="25400">
            <a:solidFill>
              <a:schemeClr val="accent2"/>
            </a:solidFill>
            <a:round/>
            <a:headEnd/>
            <a:tailEnd/>
          </a:ln>
          <a:effectLst/>
        </p:spPr>
        <p:txBody>
          <a:bodyPr wrap="none" anchor="ctr"/>
          <a:lstStyle/>
          <a:p>
            <a:endParaRPr lang="en-US"/>
          </a:p>
        </p:txBody>
      </p:sp>
      <p:sp>
        <p:nvSpPr>
          <p:cNvPr id="7178" name="Text Box 10"/>
          <p:cNvSpPr txBox="1">
            <a:spLocks noChangeArrowheads="1"/>
          </p:cNvSpPr>
          <p:nvPr/>
        </p:nvSpPr>
        <p:spPr bwMode="auto">
          <a:xfrm>
            <a:off x="6111875" y="8945563"/>
            <a:ext cx="655638" cy="212725"/>
          </a:xfrm>
          <a:prstGeom prst="rect">
            <a:avLst/>
          </a:prstGeom>
          <a:noFill/>
          <a:ln w="25400">
            <a:noFill/>
            <a:miter lim="800000"/>
            <a:headEnd/>
            <a:tailEnd/>
          </a:ln>
          <a:effectLst/>
        </p:spPr>
        <p:txBody>
          <a:bodyPr wrap="none" lIns="0" tIns="0" rIns="0" bIns="0" anchor="ctr">
            <a:spAutoFit/>
          </a:bodyPr>
          <a:lstStyle/>
          <a:p>
            <a:pPr algn="l" defTabSz="925513"/>
            <a:r>
              <a:rPr lang="en-US" b="0"/>
              <a:t>Page </a:t>
            </a:r>
            <a:fld id="{F10BB755-35E9-4058-A9A6-0CD7342A1E87}" type="slidenum">
              <a:rPr lang="en-US" b="0"/>
              <a:pPr algn="l" defTabSz="925513"/>
              <a:t>‹#›</a:t>
            </a:fld>
            <a:endParaRPr lang="en-US" b="0"/>
          </a:p>
        </p:txBody>
      </p:sp>
      <p:pic>
        <p:nvPicPr>
          <p:cNvPr id="7180" name="Picture 12" descr="Spirent_RGB"/>
          <p:cNvPicPr>
            <a:picLocks noChangeAspect="1" noChangeArrowheads="1"/>
          </p:cNvPicPr>
          <p:nvPr/>
        </p:nvPicPr>
        <p:blipFill>
          <a:blip r:embed="rId2" cstate="print"/>
          <a:srcRect/>
          <a:stretch>
            <a:fillRect/>
          </a:stretch>
        </p:blipFill>
        <p:spPr bwMode="auto">
          <a:xfrm>
            <a:off x="188913" y="93663"/>
            <a:ext cx="1046162" cy="422275"/>
          </a:xfrm>
          <a:prstGeom prst="rect">
            <a:avLst/>
          </a:prstGeom>
          <a:noFill/>
        </p:spPr>
      </p:pic>
    </p:spTree>
    <p:extLst>
      <p:ext uri="{BB962C8B-B14F-4D97-AF65-F5344CB8AC3E}">
        <p14:creationId xmlns:p14="http://schemas.microsoft.com/office/powerpoint/2010/main" val="39768010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20" name="Rectangle 4"/>
          <p:cNvSpPr>
            <a:spLocks noGrp="1" noRot="1" noChangeAspect="1" noChangeArrowheads="1" noTextEdit="1"/>
          </p:cNvSpPr>
          <p:nvPr>
            <p:ph type="sldImg" idx="2"/>
          </p:nvPr>
        </p:nvSpPr>
        <p:spPr bwMode="auto">
          <a:xfrm>
            <a:off x="1165225" y="692150"/>
            <a:ext cx="4619625" cy="3463925"/>
          </a:xfrm>
          <a:prstGeom prst="rect">
            <a:avLst/>
          </a:prstGeom>
          <a:noFill/>
          <a:ln w="9525">
            <a:solidFill>
              <a:srgbClr val="000000"/>
            </a:solidFill>
            <a:miter lim="800000"/>
            <a:headEnd/>
            <a:tailEnd/>
          </a:ln>
          <a:effectLst/>
        </p:spPr>
      </p:sp>
      <p:sp>
        <p:nvSpPr>
          <p:cNvPr id="9221" name="Rectangle 5"/>
          <p:cNvSpPr>
            <a:spLocks noGrp="1" noChangeArrowheads="1"/>
          </p:cNvSpPr>
          <p:nvPr>
            <p:ph type="body" sz="quarter" idx="3"/>
          </p:nvPr>
        </p:nvSpPr>
        <p:spPr bwMode="auto">
          <a:xfrm>
            <a:off x="695325" y="4387850"/>
            <a:ext cx="5559425" cy="4156075"/>
          </a:xfrm>
          <a:prstGeom prst="rect">
            <a:avLst/>
          </a:prstGeom>
          <a:noFill/>
          <a:ln w="9525">
            <a:noFill/>
            <a:miter lim="800000"/>
            <a:headEnd/>
            <a:tailEnd/>
          </a:ln>
          <a:effectLst/>
        </p:spPr>
        <p:txBody>
          <a:bodyPr vert="horz" wrap="square" lIns="92492" tIns="46246" rIns="92492" bIns="4624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224" name="Text Box 8"/>
          <p:cNvSpPr txBox="1">
            <a:spLocks noChangeArrowheads="1"/>
          </p:cNvSpPr>
          <p:nvPr/>
        </p:nvSpPr>
        <p:spPr bwMode="auto">
          <a:xfrm>
            <a:off x="6070600" y="315913"/>
            <a:ext cx="747713" cy="214312"/>
          </a:xfrm>
          <a:prstGeom prst="rect">
            <a:avLst/>
          </a:prstGeom>
          <a:noFill/>
          <a:ln w="25400">
            <a:noFill/>
            <a:miter lim="800000"/>
            <a:headEnd/>
            <a:tailEnd/>
          </a:ln>
          <a:effectLst/>
        </p:spPr>
        <p:txBody>
          <a:bodyPr wrap="none" lIns="0" tIns="0" rIns="0" bIns="0" anchor="ctr">
            <a:spAutoFit/>
          </a:bodyPr>
          <a:lstStyle/>
          <a:p>
            <a:pPr algn="r" defTabSz="925513"/>
            <a:r>
              <a:rPr lang="en-US" b="0">
                <a:latin typeface="Arial" pitchFamily="34" charset="0"/>
              </a:rPr>
              <a:t>Title here</a:t>
            </a:r>
          </a:p>
        </p:txBody>
      </p:sp>
      <p:sp>
        <p:nvSpPr>
          <p:cNvPr id="9225" name="Text Box 9"/>
          <p:cNvSpPr txBox="1">
            <a:spLocks noChangeArrowheads="1"/>
          </p:cNvSpPr>
          <p:nvPr/>
        </p:nvSpPr>
        <p:spPr bwMode="auto">
          <a:xfrm>
            <a:off x="242888" y="8943975"/>
            <a:ext cx="1638300" cy="215900"/>
          </a:xfrm>
          <a:prstGeom prst="rect">
            <a:avLst/>
          </a:prstGeom>
          <a:noFill/>
          <a:ln w="25400">
            <a:noFill/>
            <a:miter lim="800000"/>
            <a:headEnd/>
            <a:tailEnd/>
          </a:ln>
          <a:effectLst/>
        </p:spPr>
        <p:txBody>
          <a:bodyPr wrap="none" lIns="0" tIns="0" rIns="0" bIns="0" anchor="ctr">
            <a:spAutoFit/>
          </a:bodyPr>
          <a:lstStyle/>
          <a:p>
            <a:pPr algn="l" defTabSz="925513"/>
            <a:r>
              <a:rPr lang="en-US" b="0">
                <a:latin typeface="Arial" pitchFamily="34" charset="0"/>
              </a:rPr>
              <a:t>Date of Presentation</a:t>
            </a:r>
          </a:p>
        </p:txBody>
      </p:sp>
      <p:sp>
        <p:nvSpPr>
          <p:cNvPr id="9226" name="Line 10"/>
          <p:cNvSpPr>
            <a:spLocks noChangeShapeType="1"/>
          </p:cNvSpPr>
          <p:nvPr/>
        </p:nvSpPr>
        <p:spPr bwMode="auto">
          <a:xfrm>
            <a:off x="231775" y="587375"/>
            <a:ext cx="6586538" cy="0"/>
          </a:xfrm>
          <a:prstGeom prst="line">
            <a:avLst/>
          </a:prstGeom>
          <a:noFill/>
          <a:ln w="25400">
            <a:solidFill>
              <a:schemeClr val="accent2"/>
            </a:solidFill>
            <a:round/>
            <a:headEnd/>
            <a:tailEnd/>
          </a:ln>
          <a:effectLst/>
        </p:spPr>
        <p:txBody>
          <a:bodyPr wrap="none" anchor="ctr"/>
          <a:lstStyle/>
          <a:p>
            <a:endParaRPr lang="en-US"/>
          </a:p>
        </p:txBody>
      </p:sp>
      <p:sp>
        <p:nvSpPr>
          <p:cNvPr id="9227" name="Line 11"/>
          <p:cNvSpPr>
            <a:spLocks noChangeShapeType="1"/>
          </p:cNvSpPr>
          <p:nvPr/>
        </p:nvSpPr>
        <p:spPr bwMode="auto">
          <a:xfrm>
            <a:off x="231775" y="8905875"/>
            <a:ext cx="6586538" cy="0"/>
          </a:xfrm>
          <a:prstGeom prst="line">
            <a:avLst/>
          </a:prstGeom>
          <a:noFill/>
          <a:ln w="25400">
            <a:solidFill>
              <a:schemeClr val="accent2"/>
            </a:solidFill>
            <a:round/>
            <a:headEnd/>
            <a:tailEnd/>
          </a:ln>
          <a:effectLst/>
        </p:spPr>
        <p:txBody>
          <a:bodyPr wrap="none" anchor="ctr"/>
          <a:lstStyle/>
          <a:p>
            <a:endParaRPr lang="en-US"/>
          </a:p>
        </p:txBody>
      </p:sp>
      <p:sp>
        <p:nvSpPr>
          <p:cNvPr id="9228" name="Text Box 12"/>
          <p:cNvSpPr txBox="1">
            <a:spLocks noChangeArrowheads="1"/>
          </p:cNvSpPr>
          <p:nvPr/>
        </p:nvSpPr>
        <p:spPr bwMode="auto">
          <a:xfrm>
            <a:off x="6111875" y="8943975"/>
            <a:ext cx="688975" cy="215900"/>
          </a:xfrm>
          <a:prstGeom prst="rect">
            <a:avLst/>
          </a:prstGeom>
          <a:noFill/>
          <a:ln w="25400">
            <a:noFill/>
            <a:miter lim="800000"/>
            <a:headEnd/>
            <a:tailEnd/>
          </a:ln>
          <a:effectLst/>
        </p:spPr>
        <p:txBody>
          <a:bodyPr wrap="none" lIns="0" tIns="0" rIns="0" bIns="0" anchor="ctr">
            <a:spAutoFit/>
          </a:bodyPr>
          <a:lstStyle/>
          <a:p>
            <a:pPr algn="l" defTabSz="925513"/>
            <a:r>
              <a:rPr lang="en-US" b="0">
                <a:latin typeface="Arial" pitchFamily="34" charset="0"/>
              </a:rPr>
              <a:t>Page </a:t>
            </a:r>
            <a:fld id="{0FF7B7A8-2A63-4249-8312-C6BB849AF4CB}" type="slidenum">
              <a:rPr lang="en-US" b="0">
                <a:latin typeface="Arial" pitchFamily="34" charset="0"/>
              </a:rPr>
              <a:pPr algn="l" defTabSz="925513"/>
              <a:t>‹#›</a:t>
            </a:fld>
            <a:endParaRPr lang="en-US" b="0">
              <a:latin typeface="Arial" pitchFamily="34" charset="0"/>
            </a:endParaRPr>
          </a:p>
        </p:txBody>
      </p:sp>
    </p:spTree>
    <p:extLst>
      <p:ext uri="{BB962C8B-B14F-4D97-AF65-F5344CB8AC3E}">
        <p14:creationId xmlns:p14="http://schemas.microsoft.com/office/powerpoint/2010/main" val="87216947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82" name="Rectangle 2"/>
          <p:cNvSpPr>
            <a:spLocks noGrp="1" noRot="1" noChangeAspect="1" noChangeArrowheads="1" noTextEdit="1"/>
          </p:cNvSpPr>
          <p:nvPr>
            <p:ph type="sldImg"/>
          </p:nvPr>
        </p:nvSpPr>
        <p:spPr>
          <a:ln/>
        </p:spPr>
      </p:sp>
      <p:sp>
        <p:nvSpPr>
          <p:cNvPr id="686083"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a:t>Cons</a:t>
            </a:r>
          </a:p>
          <a:p>
            <a:pPr lvl="1"/>
            <a:r>
              <a:rPr lang="en-US" dirty="0" smtClean="0"/>
              <a:t>Cost of two radios</a:t>
            </a:r>
          </a:p>
          <a:p>
            <a:pPr lvl="1"/>
            <a:r>
              <a:rPr lang="en-US" dirty="0" smtClean="0"/>
              <a:t>Cross-radio, Cross-band interaction and </a:t>
            </a:r>
            <a:br>
              <a:rPr lang="en-US" dirty="0" smtClean="0"/>
            </a:br>
            <a:r>
              <a:rPr lang="en-US" dirty="0" smtClean="0"/>
              <a:t>interference</a:t>
            </a:r>
          </a:p>
          <a:p>
            <a:pPr lvl="1"/>
            <a:r>
              <a:rPr lang="en-US" dirty="0" smtClean="0"/>
              <a:t>Maximum allowable output power </a:t>
            </a:r>
            <a:br>
              <a:rPr lang="en-US" dirty="0" smtClean="0"/>
            </a:br>
            <a:r>
              <a:rPr lang="en-US" dirty="0" smtClean="0"/>
              <a:t>considerations</a:t>
            </a:r>
          </a:p>
          <a:p>
            <a:pPr lvl="1"/>
            <a:r>
              <a:rPr lang="en-US" dirty="0" smtClean="0"/>
              <a:t>Battery life considerations</a:t>
            </a:r>
          </a:p>
          <a:p>
            <a:endParaRPr lang="en-US" dirty="0"/>
          </a:p>
        </p:txBody>
      </p:sp>
    </p:spTree>
    <p:extLst>
      <p:ext uri="{BB962C8B-B14F-4D97-AF65-F5344CB8AC3E}">
        <p14:creationId xmlns:p14="http://schemas.microsoft.com/office/powerpoint/2010/main" val="33090760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3935996" y="8772352"/>
            <a:ext cx="3012457" cy="462247"/>
          </a:xfrm>
          <a:prstGeom prst="rect">
            <a:avLst/>
          </a:prstGeom>
          <a:ln/>
        </p:spPr>
        <p:txBody>
          <a:bodyPr/>
          <a:lstStyle/>
          <a:p>
            <a:fld id="{DC06AB50-4F6E-4F1C-A286-FC5551BF2DE5}" type="slidenum">
              <a:rPr lang="it-IT" altLang="en-US">
                <a:solidFill>
                  <a:prstClr val="black"/>
                </a:solidFill>
              </a:rPr>
              <a:pPr/>
              <a:t>6</a:t>
            </a:fld>
            <a:endParaRPr lang="it-IT" altLang="en-US">
              <a:solidFill>
                <a:prstClr val="black"/>
              </a:solidFill>
            </a:endParaRPr>
          </a:p>
        </p:txBody>
      </p:sp>
      <p:sp>
        <p:nvSpPr>
          <p:cNvPr id="4098" name="Rectangle 2"/>
          <p:cNvSpPr>
            <a:spLocks noGrp="1" noRot="1" noChangeAspect="1" noChangeArrowheads="1" noTextEdit="1"/>
          </p:cNvSpPr>
          <p:nvPr>
            <p:ph type="sldImg"/>
          </p:nvPr>
        </p:nvSpPr>
        <p:spPr>
          <a:xfrm>
            <a:off x="1165225" y="692150"/>
            <a:ext cx="4619625" cy="3463925"/>
          </a:xfrm>
          <a:ln/>
        </p:spPr>
      </p:sp>
      <p:sp>
        <p:nvSpPr>
          <p:cNvPr id="4099" name="Rectangle 3"/>
          <p:cNvSpPr>
            <a:spLocks noGrp="1" noChangeArrowheads="1"/>
          </p:cNvSpPr>
          <p:nvPr>
            <p:ph type="body" idx="1"/>
          </p:nvPr>
        </p:nvSpPr>
        <p:spPr/>
        <p:txBody>
          <a:bodyPr/>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a:t>Cons</a:t>
            </a:r>
          </a:p>
          <a:p>
            <a:pPr lvl="1"/>
            <a:r>
              <a:rPr lang="en-US" dirty="0" smtClean="0"/>
              <a:t>Cost of two radios</a:t>
            </a:r>
          </a:p>
          <a:p>
            <a:pPr lvl="1"/>
            <a:r>
              <a:rPr lang="en-US" dirty="0" smtClean="0"/>
              <a:t>Cross-radio, Cross-band interaction and </a:t>
            </a:r>
            <a:br>
              <a:rPr lang="en-US" dirty="0" smtClean="0"/>
            </a:br>
            <a:r>
              <a:rPr lang="en-US" dirty="0" smtClean="0"/>
              <a:t>interference</a:t>
            </a:r>
          </a:p>
          <a:p>
            <a:pPr lvl="1"/>
            <a:r>
              <a:rPr lang="en-US" dirty="0" smtClean="0"/>
              <a:t>Maximum allowable output power </a:t>
            </a:r>
            <a:br>
              <a:rPr lang="en-US" dirty="0" smtClean="0"/>
            </a:br>
            <a:r>
              <a:rPr lang="en-US" dirty="0" smtClean="0"/>
              <a:t>considerations</a:t>
            </a:r>
          </a:p>
          <a:p>
            <a:pPr lvl="1"/>
            <a:r>
              <a:rPr lang="en-US" dirty="0" smtClean="0"/>
              <a:t>Battery life considerations</a:t>
            </a:r>
          </a:p>
          <a:p>
            <a:endParaRPr lang="en-US" dirty="0"/>
          </a:p>
        </p:txBody>
      </p:sp>
    </p:spTree>
    <p:extLst>
      <p:ext uri="{BB962C8B-B14F-4D97-AF65-F5344CB8AC3E}">
        <p14:creationId xmlns:p14="http://schemas.microsoft.com/office/powerpoint/2010/main" val="33090760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30754" name="Rectangle 2"/>
          <p:cNvSpPr>
            <a:spLocks noGrp="1" noChangeArrowheads="1"/>
          </p:cNvSpPr>
          <p:nvPr>
            <p:ph type="subTitle" idx="1"/>
          </p:nvPr>
        </p:nvSpPr>
        <p:spPr>
          <a:xfrm>
            <a:off x="3683000" y="5143500"/>
            <a:ext cx="5319713" cy="231775"/>
          </a:xfrm>
        </p:spPr>
        <p:txBody>
          <a:bodyPr/>
          <a:lstStyle>
            <a:lvl1pPr marL="0" indent="0">
              <a:buFont typeface="Wingdings" pitchFamily="2" charset="2"/>
              <a:buNone/>
              <a:defRPr sz="1600" b="1">
                <a:solidFill>
                  <a:schemeClr val="tx2"/>
                </a:solidFill>
              </a:defRPr>
            </a:lvl1pPr>
          </a:lstStyle>
          <a:p>
            <a:r>
              <a:rPr lang="en-US" smtClean="0"/>
              <a:t>Click to edit Master subtitle style</a:t>
            </a:r>
            <a:endParaRPr lang="en-US"/>
          </a:p>
        </p:txBody>
      </p:sp>
      <p:sp>
        <p:nvSpPr>
          <p:cNvPr id="330755" name="Rectangle 3"/>
          <p:cNvSpPr>
            <a:spLocks noGrp="1" noChangeArrowheads="1"/>
          </p:cNvSpPr>
          <p:nvPr>
            <p:ph type="ctrTitle"/>
          </p:nvPr>
        </p:nvSpPr>
        <p:spPr>
          <a:xfrm>
            <a:off x="3684588" y="3705225"/>
            <a:ext cx="5297487" cy="793750"/>
          </a:xfrm>
        </p:spPr>
        <p:txBody>
          <a:bodyPr anchor="t">
            <a:spAutoFit/>
          </a:bodyPr>
          <a:lstStyle>
            <a:lvl1pPr>
              <a:defRPr sz="2600">
                <a:solidFill>
                  <a:schemeClr val="tx1"/>
                </a:solidFill>
              </a:defRPr>
            </a:lvl1pPr>
          </a:lstStyle>
          <a:p>
            <a:r>
              <a:rPr lang="en-US" smtClean="0"/>
              <a:t>Click to edit Master title style</a:t>
            </a:r>
            <a:endParaRPr lang="en-US"/>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54813" y="53975"/>
            <a:ext cx="2171700" cy="22764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38125" y="53975"/>
            <a:ext cx="6364288" cy="22764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38125" y="53975"/>
            <a:ext cx="8686800" cy="96361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238125" y="1370013"/>
            <a:ext cx="8688388" cy="4583112"/>
          </a:xfrm>
        </p:spPr>
        <p:txBody>
          <a:bodyPr/>
          <a:lstStyle/>
          <a:p>
            <a:pPr lvl="0"/>
            <a:endParaRPr lang="en-US" noProof="0" smtClean="0"/>
          </a:p>
        </p:txBody>
      </p:sp>
    </p:spTree>
    <p:extLst>
      <p:ext uri="{BB962C8B-B14F-4D97-AF65-F5344CB8AC3E}">
        <p14:creationId xmlns:p14="http://schemas.microsoft.com/office/powerpoint/2010/main" val="247059441"/>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30754" name="Rectangle 2"/>
          <p:cNvSpPr>
            <a:spLocks noGrp="1" noChangeArrowheads="1"/>
          </p:cNvSpPr>
          <p:nvPr>
            <p:ph type="subTitle" idx="1"/>
          </p:nvPr>
        </p:nvSpPr>
        <p:spPr>
          <a:xfrm>
            <a:off x="4165601" y="5143500"/>
            <a:ext cx="4978400" cy="307777"/>
          </a:xfrm>
          <a:extLst>
            <a:ext uri="{AF507438-7753-43E0-B8FC-AC1667EBCBE1}">
              <a14:hiddenEffects xmlns:a14="http://schemas.microsoft.com/office/drawing/2010/main">
                <a:effectLst>
                  <a:outerShdw dist="17961" dir="2700000" algn="ctr" rotWithShape="0">
                    <a:srgbClr val="000000"/>
                  </a:outerShdw>
                </a:effectLst>
              </a14:hiddenEffects>
            </a:ext>
          </a:extLst>
        </p:spPr>
        <p:txBody>
          <a:bodyPr/>
          <a:lstStyle>
            <a:lvl1pPr marL="0" indent="0">
              <a:buFont typeface="Wingdings" pitchFamily="2" charset="2"/>
              <a:buNone/>
              <a:defRPr sz="2000" b="1">
                <a:solidFill>
                  <a:schemeClr val="tx2"/>
                </a:solidFill>
              </a:defRPr>
            </a:lvl1pPr>
          </a:lstStyle>
          <a:p>
            <a:pPr lvl="0"/>
            <a:r>
              <a:rPr lang="en-US" noProof="0" dirty="0" smtClean="0"/>
              <a:t>Click to edit Master subtitle style</a:t>
            </a:r>
          </a:p>
        </p:txBody>
      </p:sp>
      <p:sp>
        <p:nvSpPr>
          <p:cNvPr id="330755" name="Rectangle 3"/>
          <p:cNvSpPr>
            <a:spLocks noGrp="1" noChangeArrowheads="1"/>
          </p:cNvSpPr>
          <p:nvPr>
            <p:ph type="ctrTitle"/>
          </p:nvPr>
        </p:nvSpPr>
        <p:spPr>
          <a:xfrm>
            <a:off x="4167189" y="3705225"/>
            <a:ext cx="4976812" cy="793750"/>
          </a:xfrm>
        </p:spPr>
        <p:txBody>
          <a:bodyPr wrap="square" anchor="t">
            <a:spAutoFit/>
          </a:bodyPr>
          <a:lstStyle>
            <a:lvl1pPr>
              <a:defRPr sz="2600">
                <a:solidFill>
                  <a:schemeClr val="tx1"/>
                </a:solidFill>
                <a:effectLst/>
              </a:defRPr>
            </a:lvl1pPr>
          </a:lstStyle>
          <a:p>
            <a:pPr lvl="0"/>
            <a:r>
              <a:rPr lang="en-US" noProof="0" dirty="0" smtClean="0"/>
              <a:t>CLICK TO EDIT MASTER TITLE STYLE</a:t>
            </a:r>
          </a:p>
        </p:txBody>
      </p:sp>
      <p:sp>
        <p:nvSpPr>
          <p:cNvPr id="19" name="Text Box 4"/>
          <p:cNvSpPr txBox="1">
            <a:spLocks noChangeArrowheads="1"/>
          </p:cNvSpPr>
          <p:nvPr userDrawn="1"/>
        </p:nvSpPr>
        <p:spPr bwMode="auto">
          <a:xfrm>
            <a:off x="51687" y="6561138"/>
            <a:ext cx="119063" cy="9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600" baseline="-25000">
                <a:solidFill>
                  <a:schemeClr val="bg1"/>
                </a:solidFill>
                <a:latin typeface="Trebuchet MS" pitchFamily="34" charset="0"/>
              </a:defRPr>
            </a:lvl1pPr>
            <a:lvl2pPr marL="742950" indent="-285750" eaLnBrk="0" hangingPunct="0">
              <a:defRPr sz="1600" baseline="-25000">
                <a:solidFill>
                  <a:schemeClr val="bg1"/>
                </a:solidFill>
                <a:latin typeface="Trebuchet MS" pitchFamily="34" charset="0"/>
              </a:defRPr>
            </a:lvl2pPr>
            <a:lvl3pPr marL="1143000" indent="-228600" eaLnBrk="0" hangingPunct="0">
              <a:defRPr sz="1600" baseline="-25000">
                <a:solidFill>
                  <a:schemeClr val="bg1"/>
                </a:solidFill>
                <a:latin typeface="Trebuchet MS" pitchFamily="34" charset="0"/>
              </a:defRPr>
            </a:lvl3pPr>
            <a:lvl4pPr marL="1600200" indent="-228600" eaLnBrk="0" hangingPunct="0">
              <a:defRPr sz="1600" baseline="-25000">
                <a:solidFill>
                  <a:schemeClr val="bg1"/>
                </a:solidFill>
                <a:latin typeface="Trebuchet MS" pitchFamily="34" charset="0"/>
              </a:defRPr>
            </a:lvl4pPr>
            <a:lvl5pPr marL="2057400" indent="-228600" eaLnBrk="0" hangingPunct="0">
              <a:defRPr sz="1600" baseline="-25000">
                <a:solidFill>
                  <a:schemeClr val="bg1"/>
                </a:solidFill>
                <a:latin typeface="Trebuchet MS" pitchFamily="34" charset="0"/>
              </a:defRPr>
            </a:lvl5pPr>
            <a:lvl6pPr marL="2514600" indent="-228600" eaLnBrk="0" fontAlgn="base" hangingPunct="0">
              <a:spcBef>
                <a:spcPct val="0"/>
              </a:spcBef>
              <a:spcAft>
                <a:spcPct val="0"/>
              </a:spcAft>
              <a:defRPr sz="1600" baseline="-25000">
                <a:solidFill>
                  <a:schemeClr val="bg1"/>
                </a:solidFill>
                <a:latin typeface="Trebuchet MS" pitchFamily="34" charset="0"/>
              </a:defRPr>
            </a:lvl6pPr>
            <a:lvl7pPr marL="2971800" indent="-228600" eaLnBrk="0" fontAlgn="base" hangingPunct="0">
              <a:spcBef>
                <a:spcPct val="0"/>
              </a:spcBef>
              <a:spcAft>
                <a:spcPct val="0"/>
              </a:spcAft>
              <a:defRPr sz="1600" baseline="-25000">
                <a:solidFill>
                  <a:schemeClr val="bg1"/>
                </a:solidFill>
                <a:latin typeface="Trebuchet MS" pitchFamily="34" charset="0"/>
              </a:defRPr>
            </a:lvl7pPr>
            <a:lvl8pPr marL="3429000" indent="-228600" eaLnBrk="0" fontAlgn="base" hangingPunct="0">
              <a:spcBef>
                <a:spcPct val="0"/>
              </a:spcBef>
              <a:spcAft>
                <a:spcPct val="0"/>
              </a:spcAft>
              <a:defRPr sz="1600" baseline="-25000">
                <a:solidFill>
                  <a:schemeClr val="bg1"/>
                </a:solidFill>
                <a:latin typeface="Trebuchet MS" pitchFamily="34" charset="0"/>
              </a:defRPr>
            </a:lvl8pPr>
            <a:lvl9pPr marL="3886200" indent="-228600" eaLnBrk="0" fontAlgn="base" hangingPunct="0">
              <a:spcBef>
                <a:spcPct val="0"/>
              </a:spcBef>
              <a:spcAft>
                <a:spcPct val="0"/>
              </a:spcAft>
              <a:defRPr sz="1600" baseline="-25000">
                <a:solidFill>
                  <a:schemeClr val="bg1"/>
                </a:solidFill>
                <a:latin typeface="Trebuchet MS" pitchFamily="34" charset="0"/>
              </a:defRPr>
            </a:lvl9pPr>
          </a:lstStyle>
          <a:p>
            <a:pPr algn="r" fontAlgn="auto">
              <a:lnSpc>
                <a:spcPct val="90000"/>
              </a:lnSpc>
              <a:spcBef>
                <a:spcPts val="0"/>
              </a:spcBef>
              <a:spcAft>
                <a:spcPts val="0"/>
              </a:spcAft>
              <a:defRPr/>
            </a:pPr>
            <a:fld id="{1516E912-5ED7-40DF-96A3-4E2978888800}" type="slidenum">
              <a:rPr lang="en-GB" sz="700" kern="0" baseline="0" smtClean="0">
                <a:solidFill>
                  <a:srgbClr val="333399"/>
                </a:solidFill>
              </a:rPr>
              <a:pPr algn="r" fontAlgn="auto">
                <a:lnSpc>
                  <a:spcPct val="90000"/>
                </a:lnSpc>
                <a:spcBef>
                  <a:spcPts val="0"/>
                </a:spcBef>
                <a:spcAft>
                  <a:spcPts val="0"/>
                </a:spcAft>
                <a:defRPr/>
              </a:pPr>
              <a:t>‹#›</a:t>
            </a:fld>
            <a:endParaRPr lang="en-GB" sz="700" kern="0" baseline="0" dirty="0" smtClean="0">
              <a:solidFill>
                <a:srgbClr val="333399"/>
              </a:solidFill>
            </a:endParaRPr>
          </a:p>
        </p:txBody>
      </p:sp>
      <p:grpSp>
        <p:nvGrpSpPr>
          <p:cNvPr id="20" name="Group 5"/>
          <p:cNvGrpSpPr>
            <a:grpSpLocks/>
          </p:cNvGrpSpPr>
          <p:nvPr userDrawn="1"/>
        </p:nvGrpSpPr>
        <p:grpSpPr bwMode="auto">
          <a:xfrm>
            <a:off x="221545" y="6562787"/>
            <a:ext cx="1471595" cy="106364"/>
            <a:chOff x="273" y="4134"/>
            <a:chExt cx="927" cy="67"/>
          </a:xfrm>
        </p:grpSpPr>
        <p:sp>
          <p:nvSpPr>
            <p:cNvPr id="21" name="Text Box 6"/>
            <p:cNvSpPr txBox="1">
              <a:spLocks noChangeArrowheads="1"/>
            </p:cNvSpPr>
            <p:nvPr userDrawn="1"/>
          </p:nvSpPr>
          <p:spPr bwMode="auto">
            <a:xfrm>
              <a:off x="320" y="4134"/>
              <a:ext cx="880" cy="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eaLnBrk="0" hangingPunct="0">
                <a:defRPr sz="1600" baseline="-25000">
                  <a:solidFill>
                    <a:schemeClr val="bg1"/>
                  </a:solidFill>
                  <a:latin typeface="Trebuchet MS" pitchFamily="34" charset="0"/>
                </a:defRPr>
              </a:lvl1pPr>
              <a:lvl2pPr marL="742950" indent="-285750" eaLnBrk="0" hangingPunct="0">
                <a:defRPr sz="1600" baseline="-25000">
                  <a:solidFill>
                    <a:schemeClr val="bg1"/>
                  </a:solidFill>
                  <a:latin typeface="Trebuchet MS" pitchFamily="34" charset="0"/>
                </a:defRPr>
              </a:lvl2pPr>
              <a:lvl3pPr marL="1143000" indent="-228600" eaLnBrk="0" hangingPunct="0">
                <a:defRPr sz="1600" baseline="-25000">
                  <a:solidFill>
                    <a:schemeClr val="bg1"/>
                  </a:solidFill>
                  <a:latin typeface="Trebuchet MS" pitchFamily="34" charset="0"/>
                </a:defRPr>
              </a:lvl3pPr>
              <a:lvl4pPr marL="1600200" indent="-228600" eaLnBrk="0" hangingPunct="0">
                <a:defRPr sz="1600" baseline="-25000">
                  <a:solidFill>
                    <a:schemeClr val="bg1"/>
                  </a:solidFill>
                  <a:latin typeface="Trebuchet MS" pitchFamily="34" charset="0"/>
                </a:defRPr>
              </a:lvl4pPr>
              <a:lvl5pPr marL="2057400" indent="-228600" eaLnBrk="0" hangingPunct="0">
                <a:defRPr sz="1600" baseline="-25000">
                  <a:solidFill>
                    <a:schemeClr val="bg1"/>
                  </a:solidFill>
                  <a:latin typeface="Trebuchet MS" pitchFamily="34" charset="0"/>
                </a:defRPr>
              </a:lvl5pPr>
              <a:lvl6pPr marL="2514600" indent="-228600" eaLnBrk="0" fontAlgn="base" hangingPunct="0">
                <a:spcBef>
                  <a:spcPct val="0"/>
                </a:spcBef>
                <a:spcAft>
                  <a:spcPct val="0"/>
                </a:spcAft>
                <a:defRPr sz="1600" baseline="-25000">
                  <a:solidFill>
                    <a:schemeClr val="bg1"/>
                  </a:solidFill>
                  <a:latin typeface="Trebuchet MS" pitchFamily="34" charset="0"/>
                </a:defRPr>
              </a:lvl6pPr>
              <a:lvl7pPr marL="2971800" indent="-228600" eaLnBrk="0" fontAlgn="base" hangingPunct="0">
                <a:spcBef>
                  <a:spcPct val="0"/>
                </a:spcBef>
                <a:spcAft>
                  <a:spcPct val="0"/>
                </a:spcAft>
                <a:defRPr sz="1600" baseline="-25000">
                  <a:solidFill>
                    <a:schemeClr val="bg1"/>
                  </a:solidFill>
                  <a:latin typeface="Trebuchet MS" pitchFamily="34" charset="0"/>
                </a:defRPr>
              </a:lvl7pPr>
              <a:lvl8pPr marL="3429000" indent="-228600" eaLnBrk="0" fontAlgn="base" hangingPunct="0">
                <a:spcBef>
                  <a:spcPct val="0"/>
                </a:spcBef>
                <a:spcAft>
                  <a:spcPct val="0"/>
                </a:spcAft>
                <a:defRPr sz="1600" baseline="-25000">
                  <a:solidFill>
                    <a:schemeClr val="bg1"/>
                  </a:solidFill>
                  <a:latin typeface="Trebuchet MS" pitchFamily="34" charset="0"/>
                </a:defRPr>
              </a:lvl8pPr>
              <a:lvl9pPr marL="3886200" indent="-228600" eaLnBrk="0" fontAlgn="base" hangingPunct="0">
                <a:spcBef>
                  <a:spcPct val="0"/>
                </a:spcBef>
                <a:spcAft>
                  <a:spcPct val="0"/>
                </a:spcAft>
                <a:defRPr sz="1600" baseline="-25000">
                  <a:solidFill>
                    <a:schemeClr val="bg1"/>
                  </a:solidFill>
                  <a:latin typeface="Trebuchet MS" pitchFamily="34" charset="0"/>
                </a:defRPr>
              </a:lvl9pPr>
            </a:lstStyle>
            <a:p>
              <a:pPr algn="l" fontAlgn="auto">
                <a:spcBef>
                  <a:spcPts val="0"/>
                </a:spcBef>
                <a:spcAft>
                  <a:spcPts val="0"/>
                </a:spcAft>
                <a:defRPr/>
              </a:pPr>
              <a:r>
                <a:rPr lang="en-GB" sz="700" kern="0" baseline="0" dirty="0" smtClean="0">
                  <a:solidFill>
                    <a:srgbClr val="333399"/>
                  </a:solidFill>
                </a:rPr>
                <a:t>PROPRIETARY AND CONFIDENTIAL</a:t>
              </a:r>
            </a:p>
          </p:txBody>
        </p:sp>
        <p:sp>
          <p:nvSpPr>
            <p:cNvPr id="22" name="Oval 7"/>
            <p:cNvSpPr>
              <a:spLocks noChangeArrowheads="1"/>
            </p:cNvSpPr>
            <p:nvPr userDrawn="1"/>
          </p:nvSpPr>
          <p:spPr bwMode="auto">
            <a:xfrm>
              <a:off x="273" y="4152"/>
              <a:ext cx="27" cy="27"/>
            </a:xfrm>
            <a:prstGeom prst="ellipse">
              <a:avLst/>
            </a:prstGeom>
            <a:solidFill>
              <a:srgbClr val="3399CC"/>
            </a:solidFill>
            <a:ln>
              <a:noFill/>
            </a:ln>
            <a:effectLst/>
            <a:extLst>
              <a:ext uri="{91240B29-F687-4F45-9708-019B960494DF}">
                <a14:hiddenLine xmlns:a14="http://schemas.microsoft.com/office/drawing/2010/main" w="12700">
                  <a:solidFill>
                    <a:schemeClr val="tx1"/>
                  </a:solidFill>
                  <a:round/>
                  <a:headEnd/>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auto" hangingPunct="1">
                <a:spcBef>
                  <a:spcPts val="0"/>
                </a:spcBef>
                <a:spcAft>
                  <a:spcPts val="0"/>
                </a:spcAft>
                <a:defRPr/>
              </a:pPr>
              <a:endParaRPr lang="en-US" sz="1800" b="0" kern="0">
                <a:solidFill>
                  <a:sysClr val="windowText" lastClr="000000"/>
                </a:solidFill>
              </a:endParaRPr>
            </a:p>
          </p:txBody>
        </p:sp>
      </p:grpSp>
    </p:spTree>
    <p:extLst>
      <p:ext uri="{BB962C8B-B14F-4D97-AF65-F5344CB8AC3E}">
        <p14:creationId xmlns:p14="http://schemas.microsoft.com/office/powerpoint/2010/main" val="3045074275"/>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chorCtr="0"/>
          <a:lstStyle>
            <a:lvl1pPr>
              <a:defRPr>
                <a:effectLst/>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28908686"/>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38125" y="1187450"/>
            <a:ext cx="4267200" cy="1527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7725" y="1187450"/>
            <a:ext cx="4268788" cy="1527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47526498"/>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37482856"/>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6082783"/>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38115004"/>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38125" y="53975"/>
            <a:ext cx="8686800" cy="96361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238125" y="1370013"/>
            <a:ext cx="8688388" cy="4583112"/>
          </a:xfrm>
        </p:spPr>
        <p:txBody>
          <a:bodyPr/>
          <a:lstStyle/>
          <a:p>
            <a:pPr lvl="0"/>
            <a:endParaRPr lang="en-US" noProof="0" smtClean="0"/>
          </a:p>
        </p:txBody>
      </p:sp>
    </p:spTree>
    <p:extLst>
      <p:ext uri="{BB962C8B-B14F-4D97-AF65-F5344CB8AC3E}">
        <p14:creationId xmlns:p14="http://schemas.microsoft.com/office/powerpoint/2010/main" val="3731118235"/>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3pPr marL="1031875" indent="-228600">
              <a:buFont typeface="Arial" pitchFamily="34" charset="0"/>
              <a:buChar char="•"/>
              <a:defRPr sz="1600">
                <a:latin typeface="+mn-lt"/>
              </a:defRPr>
            </a:lvl3pPr>
          </a:lstStyle>
          <a:p>
            <a:pPr lvl="0"/>
            <a:r>
              <a:rPr lang="en-US" smtClean="0"/>
              <a:t>Click to edit Master text styles</a:t>
            </a:r>
          </a:p>
          <a:p>
            <a:pPr lvl="1"/>
            <a:r>
              <a:rPr lang="en-US" smtClean="0"/>
              <a:t>Second level</a:t>
            </a:r>
          </a:p>
          <a:p>
            <a:pPr lvl="2"/>
            <a:r>
              <a:rPr lang="en-US" smtClean="0"/>
              <a:t>Third level</a:t>
            </a:r>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4" name="Rectangle 1"/>
          <p:cNvSpPr>
            <a:spLocks/>
          </p:cNvSpPr>
          <p:nvPr userDrawn="1"/>
        </p:nvSpPr>
        <p:spPr bwMode="auto">
          <a:xfrm>
            <a:off x="0" y="3201987"/>
            <a:ext cx="9144000" cy="3656013"/>
          </a:xfrm>
          <a:prstGeom prst="rect">
            <a:avLst/>
          </a:prstGeom>
          <a:gradFill rotWithShape="0">
            <a:gsLst>
              <a:gs pos="0">
                <a:srgbClr val="10265A"/>
              </a:gs>
              <a:gs pos="50000">
                <a:srgbClr val="1C449C"/>
              </a:gs>
              <a:gs pos="75000">
                <a:srgbClr val="255BCF"/>
              </a:gs>
              <a:gs pos="100000">
                <a:srgbClr val="255BC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pPr algn="l"/>
            <a:endParaRPr lang="en-US">
              <a:solidFill>
                <a:srgbClr val="21368B"/>
              </a:solidFill>
            </a:endParaRPr>
          </a:p>
        </p:txBody>
      </p:sp>
      <p:pic>
        <p:nvPicPr>
          <p:cNvPr id="5" name="Picture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13650" y="5366890"/>
            <a:ext cx="1530350" cy="1491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pic>
      <p:sp>
        <p:nvSpPr>
          <p:cNvPr id="2" name="Title 1"/>
          <p:cNvSpPr>
            <a:spLocks noGrp="1"/>
          </p:cNvSpPr>
          <p:nvPr>
            <p:ph type="title"/>
          </p:nvPr>
        </p:nvSpPr>
        <p:spPr>
          <a:xfrm>
            <a:off x="722313" y="4406900"/>
            <a:ext cx="7772400" cy="1362075"/>
          </a:xfrm>
        </p:spPr>
        <p:txBody>
          <a:bodyPr anchor="t"/>
          <a:lstStyle>
            <a:lvl1pPr algn="l">
              <a:defRPr sz="4000" b="1" cap="all">
                <a:solidFill>
                  <a:schemeClr val="bg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722313" y="4114512"/>
            <a:ext cx="7772400" cy="292388"/>
          </a:xfrm>
        </p:spPr>
        <p:txBody>
          <a:bodyPr anchor="b"/>
          <a:lstStyle>
            <a:lvl1pPr marL="0" indent="0">
              <a:buNone/>
              <a:defRPr sz="2000">
                <a:solidFill>
                  <a:schemeClr val="bg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38848336"/>
      </p:ext>
    </p:extLst>
  </p:cSld>
  <p:clrMapOvr>
    <a:masterClrMapping/>
  </p:clrMapOvr>
  <p:transition spd="med">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it-IT"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it-IT"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88C7296-E4AF-4357-9A11-D252B4498948}" type="slidenum">
              <a:rPr lang="it-IT" altLang="en-US">
                <a:solidFill>
                  <a:srgbClr val="000000"/>
                </a:solidFill>
              </a:rPr>
              <a:pPr/>
              <a:t>‹#›</a:t>
            </a:fld>
            <a:endParaRPr lang="it-IT" altLang="en-US">
              <a:solidFill>
                <a:srgbClr val="000000"/>
              </a:solidFill>
            </a:endParaRPr>
          </a:p>
        </p:txBody>
      </p:sp>
    </p:spTree>
    <p:extLst>
      <p:ext uri="{BB962C8B-B14F-4D97-AF65-F5344CB8AC3E}">
        <p14:creationId xmlns:p14="http://schemas.microsoft.com/office/powerpoint/2010/main" val="30388985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it-IT"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it-IT"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DDD938FD-B015-4A4D-A3C1-82E3E3AACF15}" type="slidenum">
              <a:rPr lang="it-IT" altLang="en-US">
                <a:solidFill>
                  <a:srgbClr val="000000"/>
                </a:solidFill>
              </a:rPr>
              <a:pPr/>
              <a:t>‹#›</a:t>
            </a:fld>
            <a:endParaRPr lang="it-IT" altLang="en-US">
              <a:solidFill>
                <a:srgbClr val="000000"/>
              </a:solidFill>
            </a:endParaRPr>
          </a:p>
        </p:txBody>
      </p:sp>
    </p:spTree>
    <p:extLst>
      <p:ext uri="{BB962C8B-B14F-4D97-AF65-F5344CB8AC3E}">
        <p14:creationId xmlns:p14="http://schemas.microsoft.com/office/powerpoint/2010/main" val="17696353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it-IT"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it-IT"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A0FA124-6AC8-4D8F-BF7E-9140F842C120}" type="slidenum">
              <a:rPr lang="it-IT" altLang="en-US">
                <a:solidFill>
                  <a:srgbClr val="000000"/>
                </a:solidFill>
              </a:rPr>
              <a:pPr/>
              <a:t>‹#›</a:t>
            </a:fld>
            <a:endParaRPr lang="it-IT" altLang="en-US">
              <a:solidFill>
                <a:srgbClr val="000000"/>
              </a:solidFill>
            </a:endParaRPr>
          </a:p>
        </p:txBody>
      </p:sp>
    </p:spTree>
    <p:extLst>
      <p:ext uri="{BB962C8B-B14F-4D97-AF65-F5344CB8AC3E}">
        <p14:creationId xmlns:p14="http://schemas.microsoft.com/office/powerpoint/2010/main" val="34784613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it-IT"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it-IT"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1748ED32-3F1C-4AB5-B0C1-EDDE6C74AC4D}" type="slidenum">
              <a:rPr lang="it-IT" altLang="en-US">
                <a:solidFill>
                  <a:srgbClr val="000000"/>
                </a:solidFill>
              </a:rPr>
              <a:pPr/>
              <a:t>‹#›</a:t>
            </a:fld>
            <a:endParaRPr lang="it-IT" altLang="en-US">
              <a:solidFill>
                <a:srgbClr val="000000"/>
              </a:solidFill>
            </a:endParaRPr>
          </a:p>
        </p:txBody>
      </p:sp>
    </p:spTree>
    <p:extLst>
      <p:ext uri="{BB962C8B-B14F-4D97-AF65-F5344CB8AC3E}">
        <p14:creationId xmlns:p14="http://schemas.microsoft.com/office/powerpoint/2010/main" val="20192960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it-IT" alt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it-IT" alt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F1B477FA-0192-4789-8CE1-6CEFFF806E76}" type="slidenum">
              <a:rPr lang="it-IT" altLang="en-US">
                <a:solidFill>
                  <a:srgbClr val="000000"/>
                </a:solidFill>
              </a:rPr>
              <a:pPr/>
              <a:t>‹#›</a:t>
            </a:fld>
            <a:endParaRPr lang="it-IT" altLang="en-US">
              <a:solidFill>
                <a:srgbClr val="000000"/>
              </a:solidFill>
            </a:endParaRPr>
          </a:p>
        </p:txBody>
      </p:sp>
    </p:spTree>
    <p:extLst>
      <p:ext uri="{BB962C8B-B14F-4D97-AF65-F5344CB8AC3E}">
        <p14:creationId xmlns:p14="http://schemas.microsoft.com/office/powerpoint/2010/main" val="38775689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it-IT" alt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it-IT" alt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7FAEDF85-9E32-487C-B8F1-1580C17D046F}" type="slidenum">
              <a:rPr lang="it-IT" altLang="en-US">
                <a:solidFill>
                  <a:srgbClr val="000000"/>
                </a:solidFill>
              </a:rPr>
              <a:pPr/>
              <a:t>‹#›</a:t>
            </a:fld>
            <a:endParaRPr lang="it-IT" altLang="en-US">
              <a:solidFill>
                <a:srgbClr val="000000"/>
              </a:solidFill>
            </a:endParaRPr>
          </a:p>
        </p:txBody>
      </p:sp>
    </p:spTree>
    <p:extLst>
      <p:ext uri="{BB962C8B-B14F-4D97-AF65-F5344CB8AC3E}">
        <p14:creationId xmlns:p14="http://schemas.microsoft.com/office/powerpoint/2010/main" val="27735351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it-IT" alt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it-IT" alt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F4950E65-C9C4-49CB-BAF8-9E20B2626BA2}" type="slidenum">
              <a:rPr lang="it-IT" altLang="en-US">
                <a:solidFill>
                  <a:srgbClr val="000000"/>
                </a:solidFill>
              </a:rPr>
              <a:pPr/>
              <a:t>‹#›</a:t>
            </a:fld>
            <a:endParaRPr lang="it-IT" altLang="en-US">
              <a:solidFill>
                <a:srgbClr val="000000"/>
              </a:solidFill>
            </a:endParaRPr>
          </a:p>
        </p:txBody>
      </p:sp>
    </p:spTree>
    <p:extLst>
      <p:ext uri="{BB962C8B-B14F-4D97-AF65-F5344CB8AC3E}">
        <p14:creationId xmlns:p14="http://schemas.microsoft.com/office/powerpoint/2010/main" val="27785383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it-IT"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it-IT"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DEF84351-ECF6-46D0-84B7-E262E1807ABB}" type="slidenum">
              <a:rPr lang="it-IT" altLang="en-US">
                <a:solidFill>
                  <a:srgbClr val="000000"/>
                </a:solidFill>
              </a:rPr>
              <a:pPr/>
              <a:t>‹#›</a:t>
            </a:fld>
            <a:endParaRPr lang="it-IT" altLang="en-US">
              <a:solidFill>
                <a:srgbClr val="000000"/>
              </a:solidFill>
            </a:endParaRPr>
          </a:p>
        </p:txBody>
      </p:sp>
    </p:spTree>
    <p:extLst>
      <p:ext uri="{BB962C8B-B14F-4D97-AF65-F5344CB8AC3E}">
        <p14:creationId xmlns:p14="http://schemas.microsoft.com/office/powerpoint/2010/main" val="14496472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it-IT"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it-IT"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B7DF2785-19E2-465D-86FA-7B42C1C4279B}" type="slidenum">
              <a:rPr lang="it-IT" altLang="en-US">
                <a:solidFill>
                  <a:srgbClr val="000000"/>
                </a:solidFill>
              </a:rPr>
              <a:pPr/>
              <a:t>‹#›</a:t>
            </a:fld>
            <a:endParaRPr lang="it-IT" altLang="en-US">
              <a:solidFill>
                <a:srgbClr val="000000"/>
              </a:solidFill>
            </a:endParaRPr>
          </a:p>
        </p:txBody>
      </p:sp>
    </p:spTree>
    <p:extLst>
      <p:ext uri="{BB962C8B-B14F-4D97-AF65-F5344CB8AC3E}">
        <p14:creationId xmlns:p14="http://schemas.microsoft.com/office/powerpoint/2010/main" val="1397452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it-IT"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it-IT"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73C0D21-F0FB-496F-9B3D-5389943EA2E8}" type="slidenum">
              <a:rPr lang="it-IT" altLang="en-US">
                <a:solidFill>
                  <a:srgbClr val="000000"/>
                </a:solidFill>
              </a:rPr>
              <a:pPr/>
              <a:t>‹#›</a:t>
            </a:fld>
            <a:endParaRPr lang="it-IT" altLang="en-US">
              <a:solidFill>
                <a:srgbClr val="000000"/>
              </a:solidFill>
            </a:endParaRPr>
          </a:p>
        </p:txBody>
      </p:sp>
    </p:spTree>
    <p:extLst>
      <p:ext uri="{BB962C8B-B14F-4D97-AF65-F5344CB8AC3E}">
        <p14:creationId xmlns:p14="http://schemas.microsoft.com/office/powerpoint/2010/main" val="19506841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it-IT"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it-IT"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775A9C5-2845-4B77-985C-016DEA319A41}" type="slidenum">
              <a:rPr lang="it-IT" altLang="en-US">
                <a:solidFill>
                  <a:srgbClr val="000000"/>
                </a:solidFill>
              </a:rPr>
              <a:pPr/>
              <a:t>‹#›</a:t>
            </a:fld>
            <a:endParaRPr lang="it-IT" altLang="en-US">
              <a:solidFill>
                <a:srgbClr val="000000"/>
              </a:solidFill>
            </a:endParaRPr>
          </a:p>
        </p:txBody>
      </p:sp>
    </p:spTree>
    <p:extLst>
      <p:ext uri="{BB962C8B-B14F-4D97-AF65-F5344CB8AC3E}">
        <p14:creationId xmlns:p14="http://schemas.microsoft.com/office/powerpoint/2010/main" val="11733579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30754" name="Rectangle 2"/>
          <p:cNvSpPr>
            <a:spLocks noGrp="1" noChangeArrowheads="1"/>
          </p:cNvSpPr>
          <p:nvPr>
            <p:ph type="subTitle" idx="1"/>
          </p:nvPr>
        </p:nvSpPr>
        <p:spPr>
          <a:xfrm>
            <a:off x="3683000" y="5143500"/>
            <a:ext cx="5319713" cy="231775"/>
          </a:xfrm>
        </p:spPr>
        <p:txBody>
          <a:bodyPr/>
          <a:lstStyle>
            <a:lvl1pPr marL="0" indent="0">
              <a:buFont typeface="Wingdings" pitchFamily="2" charset="2"/>
              <a:buNone/>
              <a:defRPr sz="1600" b="1">
                <a:solidFill>
                  <a:schemeClr val="tx2"/>
                </a:solidFill>
              </a:defRPr>
            </a:lvl1pPr>
          </a:lstStyle>
          <a:p>
            <a:r>
              <a:rPr lang="en-US" smtClean="0"/>
              <a:t>Click to edit Master subtitle style</a:t>
            </a:r>
            <a:endParaRPr lang="en-US"/>
          </a:p>
        </p:txBody>
      </p:sp>
      <p:sp>
        <p:nvSpPr>
          <p:cNvPr id="330755" name="Rectangle 3"/>
          <p:cNvSpPr>
            <a:spLocks noGrp="1" noChangeArrowheads="1"/>
          </p:cNvSpPr>
          <p:nvPr>
            <p:ph type="ctrTitle"/>
          </p:nvPr>
        </p:nvSpPr>
        <p:spPr>
          <a:xfrm>
            <a:off x="3684588" y="3705225"/>
            <a:ext cx="5297487" cy="793750"/>
          </a:xfrm>
        </p:spPr>
        <p:txBody>
          <a:bodyPr anchor="t">
            <a:spAutoFit/>
          </a:bodyPr>
          <a:lstStyle>
            <a:lvl1pPr>
              <a:defRPr sz="2600">
                <a:solidFill>
                  <a:schemeClr val="tx1"/>
                </a:solidFill>
              </a:defRPr>
            </a:lvl1pPr>
          </a:lstStyle>
          <a:p>
            <a:r>
              <a:rPr lang="en-US" smtClean="0"/>
              <a:t>Click to edit Master title style</a:t>
            </a:r>
            <a:endParaRPr lang="en-US"/>
          </a:p>
        </p:txBody>
      </p:sp>
    </p:spTree>
    <p:extLst>
      <p:ext uri="{BB962C8B-B14F-4D97-AF65-F5344CB8AC3E}">
        <p14:creationId xmlns:p14="http://schemas.microsoft.com/office/powerpoint/2010/main" val="743599088"/>
      </p:ext>
    </p:extLst>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3pPr marL="1031875" indent="-228600">
              <a:buFont typeface="Arial" pitchFamily="34" charset="0"/>
              <a:buChar char="•"/>
              <a:defRPr sz="1600">
                <a:latin typeface="+mn-lt"/>
              </a:defRPr>
            </a:lvl3pPr>
          </a:lstStyle>
          <a:p>
            <a:pPr lvl="0"/>
            <a:r>
              <a:rPr lang="en-US" smtClean="0"/>
              <a:t>Click to edit Master text styles</a:t>
            </a:r>
          </a:p>
          <a:p>
            <a:pPr lvl="1"/>
            <a:r>
              <a:rPr lang="en-US" smtClean="0"/>
              <a:t>Second level</a:t>
            </a:r>
          </a:p>
          <a:p>
            <a:pPr lvl="2"/>
            <a:r>
              <a:rPr lang="en-US" smtClean="0"/>
              <a:t>Third level</a:t>
            </a:r>
          </a:p>
        </p:txBody>
      </p:sp>
      <p:sp>
        <p:nvSpPr>
          <p:cNvPr id="7" name="Title 6"/>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87694932"/>
      </p:ext>
    </p:extLst>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611119724"/>
      </p:ext>
    </p:extLst>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38125" y="1187450"/>
            <a:ext cx="4267200" cy="114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7725" y="1187450"/>
            <a:ext cx="4268788" cy="114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1112694"/>
      </p:ext>
    </p:extLst>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79061402"/>
      </p:ext>
    </p:extLst>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72884463"/>
      </p:ext>
    </p:extLst>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8829657"/>
      </p:ext>
    </p:extLst>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68424599"/>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38125" y="1187450"/>
            <a:ext cx="4267200" cy="114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7725" y="1187450"/>
            <a:ext cx="4268788" cy="114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7698902"/>
      </p:ext>
    </p:extLst>
  </p:cSld>
  <p:clrMapOvr>
    <a:masterClrMapping/>
  </p:clrMapOvr>
  <p:transition spd="med">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87193830"/>
      </p:ext>
    </p:extLst>
  </p:cSld>
  <p:clrMapOvr>
    <a:masterClrMapping/>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54813" y="53975"/>
            <a:ext cx="2171700" cy="22764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38125" y="53975"/>
            <a:ext cx="6364288" cy="22764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57131446"/>
      </p:ext>
    </p:extLst>
  </p:cSld>
  <p:clrMapOvr>
    <a:masterClrMapping/>
  </p:clrMapOvr>
  <p:transitio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38125" y="53975"/>
            <a:ext cx="8686800" cy="96361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238125" y="1370013"/>
            <a:ext cx="8688388" cy="4583112"/>
          </a:xfrm>
        </p:spPr>
        <p:txBody>
          <a:bodyPr/>
          <a:lstStyle/>
          <a:p>
            <a:pPr lvl="0"/>
            <a:endParaRPr lang="en-US" noProof="0" smtClean="0"/>
          </a:p>
        </p:txBody>
      </p:sp>
    </p:spTree>
    <p:extLst>
      <p:ext uri="{BB962C8B-B14F-4D97-AF65-F5344CB8AC3E}">
        <p14:creationId xmlns:p14="http://schemas.microsoft.com/office/powerpoint/2010/main" val="3489045546"/>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10" Type="http://schemas.openxmlformats.org/officeDocument/2006/relationships/image" Target="../media/image1.jpeg"/><Relationship Id="rId4" Type="http://schemas.openxmlformats.org/officeDocument/2006/relationships/slideLayout" Target="../slideLayouts/slideLayout16.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theme" Target="../theme/theme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329731" name="Rectangle 3"/>
          <p:cNvSpPr>
            <a:spLocks noGrp="1" noChangeArrowheads="1"/>
          </p:cNvSpPr>
          <p:nvPr>
            <p:ph type="body" idx="1"/>
          </p:nvPr>
        </p:nvSpPr>
        <p:spPr bwMode="auto">
          <a:xfrm>
            <a:off x="238125" y="1187450"/>
            <a:ext cx="8688388" cy="1143000"/>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329732" name="Rectangle 4"/>
          <p:cNvSpPr>
            <a:spLocks noGrp="1" noChangeArrowheads="1"/>
          </p:cNvSpPr>
          <p:nvPr>
            <p:ph type="title"/>
          </p:nvPr>
        </p:nvSpPr>
        <p:spPr bwMode="auto">
          <a:xfrm>
            <a:off x="238125" y="53975"/>
            <a:ext cx="8686800" cy="963613"/>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p>
            <a:pPr lvl="0"/>
            <a:r>
              <a:rPr lang="en-US" dirty="0" smtClean="0"/>
              <a:t>Click to edit Master title style</a:t>
            </a:r>
          </a:p>
        </p:txBody>
      </p:sp>
      <p:sp>
        <p:nvSpPr>
          <p:cNvPr id="2" name="TextBox 1"/>
          <p:cNvSpPr txBox="1"/>
          <p:nvPr/>
        </p:nvSpPr>
        <p:spPr>
          <a:xfrm>
            <a:off x="68520" y="6642226"/>
            <a:ext cx="311869" cy="200055"/>
          </a:xfrm>
          <a:prstGeom prst="rect">
            <a:avLst/>
          </a:prstGeom>
          <a:noFill/>
        </p:spPr>
        <p:txBody>
          <a:bodyPr wrap="square" rtlCol="0">
            <a:spAutoFit/>
          </a:bodyPr>
          <a:lstStyle/>
          <a:p>
            <a:pPr algn="l"/>
            <a:fld id="{21E64FE9-0793-4B1D-B3CA-DEF72D8F6F5E}" type="slidenum">
              <a:rPr lang="en-US" sz="700" smtClean="0">
                <a:solidFill>
                  <a:schemeClr val="bg2"/>
                </a:solidFill>
              </a:rPr>
              <a:pPr algn="l"/>
              <a:t>‹#›</a:t>
            </a:fld>
            <a:endParaRPr lang="en-US" sz="7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8" r:id="rId12"/>
  </p:sldLayoutIdLst>
  <p:transition spd="med">
    <p:fade/>
  </p:transition>
  <p:timing>
    <p:tnLst>
      <p:par>
        <p:cTn id="1" dur="indefinite" restart="never" nodeType="tmRoot"/>
      </p:par>
    </p:tnLst>
  </p:timing>
  <p:hf hdr="0" ftr="0" dt="0"/>
  <p:txStyles>
    <p:titleStyle>
      <a:lvl1pPr algn="l" rtl="0" eaLnBrk="1" fontAlgn="base" hangingPunct="1">
        <a:spcBef>
          <a:spcPct val="50000"/>
        </a:spcBef>
        <a:spcAft>
          <a:spcPct val="0"/>
        </a:spcAft>
        <a:defRPr sz="3000" b="1">
          <a:solidFill>
            <a:schemeClr val="tx2"/>
          </a:solidFill>
          <a:latin typeface="+mj-lt"/>
          <a:ea typeface="+mj-ea"/>
          <a:cs typeface="+mj-cs"/>
        </a:defRPr>
      </a:lvl1pPr>
      <a:lvl2pPr algn="l" rtl="0" eaLnBrk="1" fontAlgn="base" hangingPunct="1">
        <a:spcBef>
          <a:spcPct val="50000"/>
        </a:spcBef>
        <a:spcAft>
          <a:spcPct val="0"/>
        </a:spcAft>
        <a:defRPr sz="3000" b="1">
          <a:solidFill>
            <a:schemeClr val="tx2"/>
          </a:solidFill>
          <a:latin typeface="Trebuchet MS" pitchFamily="34" charset="0"/>
        </a:defRPr>
      </a:lvl2pPr>
      <a:lvl3pPr algn="l" rtl="0" eaLnBrk="1" fontAlgn="base" hangingPunct="1">
        <a:spcBef>
          <a:spcPct val="50000"/>
        </a:spcBef>
        <a:spcAft>
          <a:spcPct val="0"/>
        </a:spcAft>
        <a:defRPr sz="3000" b="1">
          <a:solidFill>
            <a:schemeClr val="tx2"/>
          </a:solidFill>
          <a:latin typeface="Trebuchet MS" pitchFamily="34" charset="0"/>
        </a:defRPr>
      </a:lvl3pPr>
      <a:lvl4pPr algn="l" rtl="0" eaLnBrk="1" fontAlgn="base" hangingPunct="1">
        <a:spcBef>
          <a:spcPct val="50000"/>
        </a:spcBef>
        <a:spcAft>
          <a:spcPct val="0"/>
        </a:spcAft>
        <a:defRPr sz="3000" b="1">
          <a:solidFill>
            <a:schemeClr val="tx2"/>
          </a:solidFill>
          <a:latin typeface="Trebuchet MS" pitchFamily="34" charset="0"/>
        </a:defRPr>
      </a:lvl4pPr>
      <a:lvl5pPr algn="l" rtl="0" eaLnBrk="1" fontAlgn="base" hangingPunct="1">
        <a:spcBef>
          <a:spcPct val="50000"/>
        </a:spcBef>
        <a:spcAft>
          <a:spcPct val="0"/>
        </a:spcAft>
        <a:defRPr sz="3000" b="1">
          <a:solidFill>
            <a:schemeClr val="tx2"/>
          </a:solidFill>
          <a:latin typeface="Trebuchet MS" pitchFamily="34" charset="0"/>
        </a:defRPr>
      </a:lvl5pPr>
      <a:lvl6pPr marL="457200" algn="l" rtl="0" eaLnBrk="1" fontAlgn="base" hangingPunct="1">
        <a:spcBef>
          <a:spcPct val="50000"/>
        </a:spcBef>
        <a:spcAft>
          <a:spcPct val="0"/>
        </a:spcAft>
        <a:defRPr sz="3000" b="1">
          <a:solidFill>
            <a:schemeClr val="tx2"/>
          </a:solidFill>
          <a:latin typeface="Trebuchet MS" pitchFamily="34" charset="0"/>
        </a:defRPr>
      </a:lvl6pPr>
      <a:lvl7pPr marL="914400" algn="l" rtl="0" eaLnBrk="1" fontAlgn="base" hangingPunct="1">
        <a:spcBef>
          <a:spcPct val="50000"/>
        </a:spcBef>
        <a:spcAft>
          <a:spcPct val="0"/>
        </a:spcAft>
        <a:defRPr sz="3000" b="1">
          <a:solidFill>
            <a:schemeClr val="tx2"/>
          </a:solidFill>
          <a:latin typeface="Trebuchet MS" pitchFamily="34" charset="0"/>
        </a:defRPr>
      </a:lvl7pPr>
      <a:lvl8pPr marL="1371600" algn="l" rtl="0" eaLnBrk="1" fontAlgn="base" hangingPunct="1">
        <a:spcBef>
          <a:spcPct val="50000"/>
        </a:spcBef>
        <a:spcAft>
          <a:spcPct val="0"/>
        </a:spcAft>
        <a:defRPr sz="3000" b="1">
          <a:solidFill>
            <a:schemeClr val="tx2"/>
          </a:solidFill>
          <a:latin typeface="Trebuchet MS" pitchFamily="34" charset="0"/>
        </a:defRPr>
      </a:lvl8pPr>
      <a:lvl9pPr marL="1828800" algn="l" rtl="0" eaLnBrk="1" fontAlgn="base" hangingPunct="1">
        <a:spcBef>
          <a:spcPct val="50000"/>
        </a:spcBef>
        <a:spcAft>
          <a:spcPct val="0"/>
        </a:spcAft>
        <a:defRPr sz="3000" b="1">
          <a:solidFill>
            <a:schemeClr val="tx2"/>
          </a:solidFill>
          <a:latin typeface="Trebuchet MS" pitchFamily="34" charset="0"/>
        </a:defRPr>
      </a:lvl9pPr>
    </p:titleStyle>
    <p:bodyStyle>
      <a:lvl1pPr marL="342900" indent="-342900" algn="l" rtl="0" eaLnBrk="1" fontAlgn="base" hangingPunct="1">
        <a:lnSpc>
          <a:spcPct val="95000"/>
        </a:lnSpc>
        <a:spcBef>
          <a:spcPct val="50000"/>
        </a:spcBef>
        <a:spcAft>
          <a:spcPct val="0"/>
        </a:spcAft>
        <a:buClr>
          <a:schemeClr val="folHlink"/>
        </a:buClr>
        <a:buSzPct val="70000"/>
        <a:buFont typeface="Wingdings" pitchFamily="2" charset="2"/>
        <a:buChar char="£"/>
        <a:defRPr sz="2200">
          <a:solidFill>
            <a:schemeClr val="tx1"/>
          </a:solidFill>
          <a:latin typeface="+mn-lt"/>
          <a:ea typeface="+mn-ea"/>
          <a:cs typeface="+mn-cs"/>
        </a:defRPr>
      </a:lvl1pPr>
      <a:lvl2pPr marL="742950" indent="-285750" algn="l" rtl="0" eaLnBrk="1" fontAlgn="base" hangingPunct="1">
        <a:spcBef>
          <a:spcPct val="50000"/>
        </a:spcBef>
        <a:spcAft>
          <a:spcPct val="0"/>
        </a:spcAft>
        <a:buClr>
          <a:schemeClr val="folHlink"/>
        </a:buClr>
        <a:buSzPct val="115000"/>
        <a:buChar char="•"/>
        <a:defRPr>
          <a:solidFill>
            <a:schemeClr val="tx1"/>
          </a:solidFill>
          <a:latin typeface="+mn-lt"/>
        </a:defRPr>
      </a:lvl2pPr>
      <a:lvl3pPr marL="1371600" indent="-339725" algn="l" rtl="0" eaLnBrk="1" fontAlgn="base" hangingPunct="1">
        <a:spcBef>
          <a:spcPct val="50000"/>
        </a:spcBef>
        <a:spcAft>
          <a:spcPct val="0"/>
        </a:spcAft>
        <a:buClr>
          <a:schemeClr val="folHlink"/>
        </a:buClr>
        <a:buSzPct val="90000"/>
        <a:buFont typeface="Wingdings" pitchFamily="2" charset="2"/>
        <a:buChar char="§"/>
        <a:defRPr>
          <a:solidFill>
            <a:schemeClr val="tx1"/>
          </a:solidFill>
          <a:latin typeface="Arial" pitchFamily="34" charset="0"/>
        </a:defRPr>
      </a:lvl3pPr>
      <a:lvl4pPr marL="1722438" indent="-228600" algn="l" rtl="0" eaLnBrk="1" fontAlgn="base" hangingPunct="1">
        <a:spcBef>
          <a:spcPct val="50000"/>
        </a:spcBef>
        <a:spcAft>
          <a:spcPct val="0"/>
        </a:spcAft>
        <a:buClr>
          <a:schemeClr val="folHlink"/>
        </a:buClr>
        <a:buSzPct val="90000"/>
        <a:buFont typeface="Arial" pitchFamily="34" charset="0"/>
        <a:buChar char="-"/>
        <a:defRPr sz="1600">
          <a:solidFill>
            <a:schemeClr val="tx1"/>
          </a:solidFill>
          <a:latin typeface="Arial" pitchFamily="34" charset="0"/>
        </a:defRPr>
      </a:lvl4pPr>
      <a:lvl5pPr marL="2065338" indent="-228600" algn="l" rtl="0" eaLnBrk="1" fontAlgn="base" hangingPunct="1">
        <a:lnSpc>
          <a:spcPct val="90000"/>
        </a:lnSpc>
        <a:spcBef>
          <a:spcPct val="50000"/>
        </a:spcBef>
        <a:spcAft>
          <a:spcPct val="0"/>
        </a:spcAft>
        <a:buSzPct val="120000"/>
        <a:buChar char="•"/>
        <a:defRPr>
          <a:solidFill>
            <a:srgbClr val="000066"/>
          </a:solidFill>
          <a:latin typeface="Arial" pitchFamily="34" charset="0"/>
        </a:defRPr>
      </a:lvl5pPr>
      <a:lvl6pPr marL="2522538" indent="-228600" algn="l" rtl="0" eaLnBrk="1" fontAlgn="base" hangingPunct="1">
        <a:lnSpc>
          <a:spcPct val="90000"/>
        </a:lnSpc>
        <a:spcBef>
          <a:spcPct val="50000"/>
        </a:spcBef>
        <a:spcAft>
          <a:spcPct val="0"/>
        </a:spcAft>
        <a:buSzPct val="120000"/>
        <a:buChar char="•"/>
        <a:defRPr>
          <a:solidFill>
            <a:srgbClr val="000066"/>
          </a:solidFill>
          <a:latin typeface="Arial" pitchFamily="34" charset="0"/>
        </a:defRPr>
      </a:lvl6pPr>
      <a:lvl7pPr marL="2979738" indent="-228600" algn="l" rtl="0" eaLnBrk="1" fontAlgn="base" hangingPunct="1">
        <a:lnSpc>
          <a:spcPct val="90000"/>
        </a:lnSpc>
        <a:spcBef>
          <a:spcPct val="50000"/>
        </a:spcBef>
        <a:spcAft>
          <a:spcPct val="0"/>
        </a:spcAft>
        <a:buSzPct val="120000"/>
        <a:buChar char="•"/>
        <a:defRPr>
          <a:solidFill>
            <a:srgbClr val="000066"/>
          </a:solidFill>
          <a:latin typeface="Arial" pitchFamily="34" charset="0"/>
        </a:defRPr>
      </a:lvl7pPr>
      <a:lvl8pPr marL="3436938" indent="-228600" algn="l" rtl="0" eaLnBrk="1" fontAlgn="base" hangingPunct="1">
        <a:lnSpc>
          <a:spcPct val="90000"/>
        </a:lnSpc>
        <a:spcBef>
          <a:spcPct val="50000"/>
        </a:spcBef>
        <a:spcAft>
          <a:spcPct val="0"/>
        </a:spcAft>
        <a:buSzPct val="120000"/>
        <a:buChar char="•"/>
        <a:defRPr>
          <a:solidFill>
            <a:srgbClr val="000066"/>
          </a:solidFill>
          <a:latin typeface="Arial" pitchFamily="34" charset="0"/>
        </a:defRPr>
      </a:lvl8pPr>
      <a:lvl9pPr marL="3894138" indent="-228600" algn="l" rtl="0" eaLnBrk="1" fontAlgn="base" hangingPunct="1">
        <a:lnSpc>
          <a:spcPct val="90000"/>
        </a:lnSpc>
        <a:spcBef>
          <a:spcPct val="50000"/>
        </a:spcBef>
        <a:spcAft>
          <a:spcPct val="0"/>
        </a:spcAft>
        <a:buSzPct val="120000"/>
        <a:buChar char="•"/>
        <a:defRPr>
          <a:solidFill>
            <a:srgbClr val="000066"/>
          </a:solidFill>
          <a:latin typeface="Arial"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0"/>
          <a:srcRect/>
          <a:stretch>
            <a:fillRect/>
          </a:stretch>
        </a:blip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238125" y="1187450"/>
            <a:ext cx="8688388" cy="152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027" name="Rectangle 4"/>
          <p:cNvSpPr>
            <a:spLocks noGrp="1" noChangeArrowheads="1"/>
          </p:cNvSpPr>
          <p:nvPr>
            <p:ph type="title"/>
          </p:nvPr>
        </p:nvSpPr>
        <p:spPr bwMode="auto">
          <a:xfrm>
            <a:off x="238125" y="53975"/>
            <a:ext cx="8686800" cy="963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000000"/>
                  </a:outerShdw>
                </a:effectLst>
              </a14:hiddenEffects>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2" name="Text Box 4"/>
          <p:cNvSpPr txBox="1">
            <a:spLocks noChangeArrowheads="1"/>
          </p:cNvSpPr>
          <p:nvPr userDrawn="1"/>
        </p:nvSpPr>
        <p:spPr bwMode="auto">
          <a:xfrm>
            <a:off x="51687" y="6561138"/>
            <a:ext cx="119063" cy="9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600" baseline="-25000">
                <a:solidFill>
                  <a:schemeClr val="bg1"/>
                </a:solidFill>
                <a:latin typeface="Trebuchet MS" pitchFamily="34" charset="0"/>
              </a:defRPr>
            </a:lvl1pPr>
            <a:lvl2pPr marL="742950" indent="-285750" eaLnBrk="0" hangingPunct="0">
              <a:defRPr sz="1600" baseline="-25000">
                <a:solidFill>
                  <a:schemeClr val="bg1"/>
                </a:solidFill>
                <a:latin typeface="Trebuchet MS" pitchFamily="34" charset="0"/>
              </a:defRPr>
            </a:lvl2pPr>
            <a:lvl3pPr marL="1143000" indent="-228600" eaLnBrk="0" hangingPunct="0">
              <a:defRPr sz="1600" baseline="-25000">
                <a:solidFill>
                  <a:schemeClr val="bg1"/>
                </a:solidFill>
                <a:latin typeface="Trebuchet MS" pitchFamily="34" charset="0"/>
              </a:defRPr>
            </a:lvl3pPr>
            <a:lvl4pPr marL="1600200" indent="-228600" eaLnBrk="0" hangingPunct="0">
              <a:defRPr sz="1600" baseline="-25000">
                <a:solidFill>
                  <a:schemeClr val="bg1"/>
                </a:solidFill>
                <a:latin typeface="Trebuchet MS" pitchFamily="34" charset="0"/>
              </a:defRPr>
            </a:lvl4pPr>
            <a:lvl5pPr marL="2057400" indent="-228600" eaLnBrk="0" hangingPunct="0">
              <a:defRPr sz="1600" baseline="-25000">
                <a:solidFill>
                  <a:schemeClr val="bg1"/>
                </a:solidFill>
                <a:latin typeface="Trebuchet MS" pitchFamily="34" charset="0"/>
              </a:defRPr>
            </a:lvl5pPr>
            <a:lvl6pPr marL="2514600" indent="-228600" eaLnBrk="0" fontAlgn="base" hangingPunct="0">
              <a:spcBef>
                <a:spcPct val="0"/>
              </a:spcBef>
              <a:spcAft>
                <a:spcPct val="0"/>
              </a:spcAft>
              <a:defRPr sz="1600" baseline="-25000">
                <a:solidFill>
                  <a:schemeClr val="bg1"/>
                </a:solidFill>
                <a:latin typeface="Trebuchet MS" pitchFamily="34" charset="0"/>
              </a:defRPr>
            </a:lvl6pPr>
            <a:lvl7pPr marL="2971800" indent="-228600" eaLnBrk="0" fontAlgn="base" hangingPunct="0">
              <a:spcBef>
                <a:spcPct val="0"/>
              </a:spcBef>
              <a:spcAft>
                <a:spcPct val="0"/>
              </a:spcAft>
              <a:defRPr sz="1600" baseline="-25000">
                <a:solidFill>
                  <a:schemeClr val="bg1"/>
                </a:solidFill>
                <a:latin typeface="Trebuchet MS" pitchFamily="34" charset="0"/>
              </a:defRPr>
            </a:lvl7pPr>
            <a:lvl8pPr marL="3429000" indent="-228600" eaLnBrk="0" fontAlgn="base" hangingPunct="0">
              <a:spcBef>
                <a:spcPct val="0"/>
              </a:spcBef>
              <a:spcAft>
                <a:spcPct val="0"/>
              </a:spcAft>
              <a:defRPr sz="1600" baseline="-25000">
                <a:solidFill>
                  <a:schemeClr val="bg1"/>
                </a:solidFill>
                <a:latin typeface="Trebuchet MS" pitchFamily="34" charset="0"/>
              </a:defRPr>
            </a:lvl8pPr>
            <a:lvl9pPr marL="3886200" indent="-228600" eaLnBrk="0" fontAlgn="base" hangingPunct="0">
              <a:spcBef>
                <a:spcPct val="0"/>
              </a:spcBef>
              <a:spcAft>
                <a:spcPct val="0"/>
              </a:spcAft>
              <a:defRPr sz="1600" baseline="-25000">
                <a:solidFill>
                  <a:schemeClr val="bg1"/>
                </a:solidFill>
                <a:latin typeface="Trebuchet MS" pitchFamily="34" charset="0"/>
              </a:defRPr>
            </a:lvl9pPr>
          </a:lstStyle>
          <a:p>
            <a:pPr algn="r" fontAlgn="auto">
              <a:lnSpc>
                <a:spcPct val="90000"/>
              </a:lnSpc>
              <a:spcBef>
                <a:spcPts val="0"/>
              </a:spcBef>
              <a:spcAft>
                <a:spcPts val="0"/>
              </a:spcAft>
              <a:defRPr/>
            </a:pPr>
            <a:fld id="{1516E912-5ED7-40DF-96A3-4E2978888800}" type="slidenum">
              <a:rPr lang="en-GB" sz="700" kern="0" baseline="0" smtClean="0">
                <a:solidFill>
                  <a:srgbClr val="333399"/>
                </a:solidFill>
              </a:rPr>
              <a:pPr algn="r" fontAlgn="auto">
                <a:lnSpc>
                  <a:spcPct val="90000"/>
                </a:lnSpc>
                <a:spcBef>
                  <a:spcPts val="0"/>
                </a:spcBef>
                <a:spcAft>
                  <a:spcPts val="0"/>
                </a:spcAft>
                <a:defRPr/>
              </a:pPr>
              <a:t>‹#›</a:t>
            </a:fld>
            <a:endParaRPr lang="en-GB" sz="700" kern="0" baseline="0" dirty="0" smtClean="0">
              <a:solidFill>
                <a:srgbClr val="333399"/>
              </a:solidFill>
            </a:endParaRPr>
          </a:p>
        </p:txBody>
      </p:sp>
      <p:grpSp>
        <p:nvGrpSpPr>
          <p:cNvPr id="13" name="Group 5"/>
          <p:cNvGrpSpPr>
            <a:grpSpLocks/>
          </p:cNvGrpSpPr>
          <p:nvPr userDrawn="1"/>
        </p:nvGrpSpPr>
        <p:grpSpPr bwMode="auto">
          <a:xfrm>
            <a:off x="221545" y="6562787"/>
            <a:ext cx="1471595" cy="106364"/>
            <a:chOff x="273" y="4134"/>
            <a:chExt cx="927" cy="67"/>
          </a:xfrm>
        </p:grpSpPr>
        <p:sp>
          <p:nvSpPr>
            <p:cNvPr id="14" name="Text Box 6"/>
            <p:cNvSpPr txBox="1">
              <a:spLocks noChangeArrowheads="1"/>
            </p:cNvSpPr>
            <p:nvPr userDrawn="1"/>
          </p:nvSpPr>
          <p:spPr bwMode="auto">
            <a:xfrm>
              <a:off x="320" y="4134"/>
              <a:ext cx="880" cy="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b">
              <a:spAutoFit/>
            </a:bodyPr>
            <a:lstStyle>
              <a:lvl1pPr eaLnBrk="0" hangingPunct="0">
                <a:defRPr sz="1600" baseline="-25000">
                  <a:solidFill>
                    <a:schemeClr val="bg1"/>
                  </a:solidFill>
                  <a:latin typeface="Trebuchet MS" pitchFamily="34" charset="0"/>
                </a:defRPr>
              </a:lvl1pPr>
              <a:lvl2pPr marL="742950" indent="-285750" eaLnBrk="0" hangingPunct="0">
                <a:defRPr sz="1600" baseline="-25000">
                  <a:solidFill>
                    <a:schemeClr val="bg1"/>
                  </a:solidFill>
                  <a:latin typeface="Trebuchet MS" pitchFamily="34" charset="0"/>
                </a:defRPr>
              </a:lvl2pPr>
              <a:lvl3pPr marL="1143000" indent="-228600" eaLnBrk="0" hangingPunct="0">
                <a:defRPr sz="1600" baseline="-25000">
                  <a:solidFill>
                    <a:schemeClr val="bg1"/>
                  </a:solidFill>
                  <a:latin typeface="Trebuchet MS" pitchFamily="34" charset="0"/>
                </a:defRPr>
              </a:lvl3pPr>
              <a:lvl4pPr marL="1600200" indent="-228600" eaLnBrk="0" hangingPunct="0">
                <a:defRPr sz="1600" baseline="-25000">
                  <a:solidFill>
                    <a:schemeClr val="bg1"/>
                  </a:solidFill>
                  <a:latin typeface="Trebuchet MS" pitchFamily="34" charset="0"/>
                </a:defRPr>
              </a:lvl4pPr>
              <a:lvl5pPr marL="2057400" indent="-228600" eaLnBrk="0" hangingPunct="0">
                <a:defRPr sz="1600" baseline="-25000">
                  <a:solidFill>
                    <a:schemeClr val="bg1"/>
                  </a:solidFill>
                  <a:latin typeface="Trebuchet MS" pitchFamily="34" charset="0"/>
                </a:defRPr>
              </a:lvl5pPr>
              <a:lvl6pPr marL="2514600" indent="-228600" eaLnBrk="0" fontAlgn="base" hangingPunct="0">
                <a:spcBef>
                  <a:spcPct val="0"/>
                </a:spcBef>
                <a:spcAft>
                  <a:spcPct val="0"/>
                </a:spcAft>
                <a:defRPr sz="1600" baseline="-25000">
                  <a:solidFill>
                    <a:schemeClr val="bg1"/>
                  </a:solidFill>
                  <a:latin typeface="Trebuchet MS" pitchFamily="34" charset="0"/>
                </a:defRPr>
              </a:lvl6pPr>
              <a:lvl7pPr marL="2971800" indent="-228600" eaLnBrk="0" fontAlgn="base" hangingPunct="0">
                <a:spcBef>
                  <a:spcPct val="0"/>
                </a:spcBef>
                <a:spcAft>
                  <a:spcPct val="0"/>
                </a:spcAft>
                <a:defRPr sz="1600" baseline="-25000">
                  <a:solidFill>
                    <a:schemeClr val="bg1"/>
                  </a:solidFill>
                  <a:latin typeface="Trebuchet MS" pitchFamily="34" charset="0"/>
                </a:defRPr>
              </a:lvl7pPr>
              <a:lvl8pPr marL="3429000" indent="-228600" eaLnBrk="0" fontAlgn="base" hangingPunct="0">
                <a:spcBef>
                  <a:spcPct val="0"/>
                </a:spcBef>
                <a:spcAft>
                  <a:spcPct val="0"/>
                </a:spcAft>
                <a:defRPr sz="1600" baseline="-25000">
                  <a:solidFill>
                    <a:schemeClr val="bg1"/>
                  </a:solidFill>
                  <a:latin typeface="Trebuchet MS" pitchFamily="34" charset="0"/>
                </a:defRPr>
              </a:lvl8pPr>
              <a:lvl9pPr marL="3886200" indent="-228600" eaLnBrk="0" fontAlgn="base" hangingPunct="0">
                <a:spcBef>
                  <a:spcPct val="0"/>
                </a:spcBef>
                <a:spcAft>
                  <a:spcPct val="0"/>
                </a:spcAft>
                <a:defRPr sz="1600" baseline="-25000">
                  <a:solidFill>
                    <a:schemeClr val="bg1"/>
                  </a:solidFill>
                  <a:latin typeface="Trebuchet MS" pitchFamily="34" charset="0"/>
                </a:defRPr>
              </a:lvl9pPr>
            </a:lstStyle>
            <a:p>
              <a:pPr algn="l" fontAlgn="auto">
                <a:spcBef>
                  <a:spcPts val="0"/>
                </a:spcBef>
                <a:spcAft>
                  <a:spcPts val="0"/>
                </a:spcAft>
                <a:defRPr/>
              </a:pPr>
              <a:r>
                <a:rPr lang="en-GB" sz="700" kern="0" baseline="0" dirty="0" smtClean="0">
                  <a:solidFill>
                    <a:srgbClr val="333399"/>
                  </a:solidFill>
                </a:rPr>
                <a:t>PROPRIETARY AND CONFIDENTIAL</a:t>
              </a:r>
            </a:p>
          </p:txBody>
        </p:sp>
        <p:sp>
          <p:nvSpPr>
            <p:cNvPr id="15" name="Oval 7"/>
            <p:cNvSpPr>
              <a:spLocks noChangeArrowheads="1"/>
            </p:cNvSpPr>
            <p:nvPr userDrawn="1"/>
          </p:nvSpPr>
          <p:spPr bwMode="auto">
            <a:xfrm>
              <a:off x="273" y="4152"/>
              <a:ext cx="27" cy="27"/>
            </a:xfrm>
            <a:prstGeom prst="ellipse">
              <a:avLst/>
            </a:prstGeom>
            <a:solidFill>
              <a:srgbClr val="3399CC"/>
            </a:solidFill>
            <a:ln>
              <a:noFill/>
            </a:ln>
            <a:effectLst/>
            <a:extLst>
              <a:ext uri="{91240B29-F687-4F45-9708-019B960494DF}">
                <a14:hiddenLine xmlns:a14="http://schemas.microsoft.com/office/drawing/2010/main" w="12700">
                  <a:solidFill>
                    <a:schemeClr val="tx1"/>
                  </a:solidFill>
                  <a:round/>
                  <a:headEnd/>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fontAlgn="auto" hangingPunct="1">
                <a:spcBef>
                  <a:spcPts val="0"/>
                </a:spcBef>
                <a:spcAft>
                  <a:spcPts val="0"/>
                </a:spcAft>
                <a:defRPr/>
              </a:pPr>
              <a:endParaRPr lang="en-US" sz="1800" b="0" kern="0">
                <a:solidFill>
                  <a:sysClr val="windowText" lastClr="000000"/>
                </a:solidFill>
              </a:endParaRPr>
            </a:p>
          </p:txBody>
        </p:sp>
      </p:grpSp>
    </p:spTree>
    <p:extLst>
      <p:ext uri="{BB962C8B-B14F-4D97-AF65-F5344CB8AC3E}">
        <p14:creationId xmlns:p14="http://schemas.microsoft.com/office/powerpoint/2010/main" val="2506826656"/>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Lst>
  <p:transition spd="med">
    <p:fade/>
  </p:transition>
  <p:txStyles>
    <p:titleStyle>
      <a:lvl1pPr algn="l" rtl="0" eaLnBrk="0" fontAlgn="base" hangingPunct="0">
        <a:spcBef>
          <a:spcPct val="50000"/>
        </a:spcBef>
        <a:spcAft>
          <a:spcPct val="0"/>
        </a:spcAft>
        <a:defRPr lang="en-US" sz="3000" b="1" dirty="0" smtClean="0">
          <a:solidFill>
            <a:schemeClr val="tx2"/>
          </a:solidFill>
          <a:effectLst>
            <a:outerShdw blurRad="38100" dist="38100" dir="2700000" algn="tl">
              <a:srgbClr val="000000">
                <a:alpha val="43137"/>
              </a:srgbClr>
            </a:outerShdw>
          </a:effectLst>
          <a:latin typeface="+mj-lt"/>
          <a:ea typeface="+mj-ea"/>
          <a:cs typeface="+mj-cs"/>
        </a:defRPr>
      </a:lvl1pPr>
      <a:lvl2pPr algn="l" rtl="0" eaLnBrk="0" fontAlgn="base" hangingPunct="0">
        <a:spcBef>
          <a:spcPct val="50000"/>
        </a:spcBef>
        <a:spcAft>
          <a:spcPct val="0"/>
        </a:spcAft>
        <a:defRPr sz="3000" b="1">
          <a:solidFill>
            <a:schemeClr val="tx2"/>
          </a:solidFill>
          <a:latin typeface="Trebuchet MS" pitchFamily="34" charset="0"/>
        </a:defRPr>
      </a:lvl2pPr>
      <a:lvl3pPr algn="l" rtl="0" eaLnBrk="0" fontAlgn="base" hangingPunct="0">
        <a:spcBef>
          <a:spcPct val="50000"/>
        </a:spcBef>
        <a:spcAft>
          <a:spcPct val="0"/>
        </a:spcAft>
        <a:defRPr sz="3000" b="1">
          <a:solidFill>
            <a:schemeClr val="tx2"/>
          </a:solidFill>
          <a:latin typeface="Trebuchet MS" pitchFamily="34" charset="0"/>
        </a:defRPr>
      </a:lvl3pPr>
      <a:lvl4pPr algn="l" rtl="0" eaLnBrk="0" fontAlgn="base" hangingPunct="0">
        <a:spcBef>
          <a:spcPct val="50000"/>
        </a:spcBef>
        <a:spcAft>
          <a:spcPct val="0"/>
        </a:spcAft>
        <a:defRPr sz="3000" b="1">
          <a:solidFill>
            <a:schemeClr val="tx2"/>
          </a:solidFill>
          <a:latin typeface="Trebuchet MS" pitchFamily="34" charset="0"/>
        </a:defRPr>
      </a:lvl4pPr>
      <a:lvl5pPr algn="l" rtl="0" eaLnBrk="0" fontAlgn="base" hangingPunct="0">
        <a:spcBef>
          <a:spcPct val="50000"/>
        </a:spcBef>
        <a:spcAft>
          <a:spcPct val="0"/>
        </a:spcAft>
        <a:defRPr sz="3000" b="1">
          <a:solidFill>
            <a:schemeClr val="tx2"/>
          </a:solidFill>
          <a:latin typeface="Trebuchet MS" pitchFamily="34" charset="0"/>
        </a:defRPr>
      </a:lvl5pPr>
      <a:lvl6pPr marL="457200" algn="l" rtl="0" fontAlgn="base">
        <a:spcBef>
          <a:spcPct val="50000"/>
        </a:spcBef>
        <a:spcAft>
          <a:spcPct val="0"/>
        </a:spcAft>
        <a:defRPr sz="3000" b="1">
          <a:solidFill>
            <a:schemeClr val="tx2"/>
          </a:solidFill>
          <a:latin typeface="Trebuchet MS" pitchFamily="34" charset="0"/>
        </a:defRPr>
      </a:lvl6pPr>
      <a:lvl7pPr marL="914400" algn="l" rtl="0" fontAlgn="base">
        <a:spcBef>
          <a:spcPct val="50000"/>
        </a:spcBef>
        <a:spcAft>
          <a:spcPct val="0"/>
        </a:spcAft>
        <a:defRPr sz="3000" b="1">
          <a:solidFill>
            <a:schemeClr val="tx2"/>
          </a:solidFill>
          <a:latin typeface="Trebuchet MS" pitchFamily="34" charset="0"/>
        </a:defRPr>
      </a:lvl7pPr>
      <a:lvl8pPr marL="1371600" algn="l" rtl="0" fontAlgn="base">
        <a:spcBef>
          <a:spcPct val="50000"/>
        </a:spcBef>
        <a:spcAft>
          <a:spcPct val="0"/>
        </a:spcAft>
        <a:defRPr sz="3000" b="1">
          <a:solidFill>
            <a:schemeClr val="tx2"/>
          </a:solidFill>
          <a:latin typeface="Trebuchet MS" pitchFamily="34" charset="0"/>
        </a:defRPr>
      </a:lvl8pPr>
      <a:lvl9pPr marL="1828800" algn="l" rtl="0" fontAlgn="base">
        <a:spcBef>
          <a:spcPct val="50000"/>
        </a:spcBef>
        <a:spcAft>
          <a:spcPct val="0"/>
        </a:spcAft>
        <a:defRPr sz="3000" b="1">
          <a:solidFill>
            <a:schemeClr val="tx2"/>
          </a:solidFill>
          <a:latin typeface="Trebuchet MS" pitchFamily="34" charset="0"/>
        </a:defRPr>
      </a:lvl9pPr>
    </p:titleStyle>
    <p:bodyStyle>
      <a:lvl1pPr marL="342900" indent="-342900" algn="l" rtl="0" eaLnBrk="0" fontAlgn="base" hangingPunct="0">
        <a:spcBef>
          <a:spcPct val="50000"/>
        </a:spcBef>
        <a:spcAft>
          <a:spcPct val="0"/>
        </a:spcAft>
        <a:buClr>
          <a:schemeClr val="folHlink"/>
        </a:buClr>
        <a:buSzPct val="70000"/>
        <a:buFont typeface="Wingdings" pitchFamily="2" charset="2"/>
        <a:buChar char="£"/>
        <a:defRPr sz="2200">
          <a:solidFill>
            <a:schemeClr val="tx1"/>
          </a:solidFill>
          <a:latin typeface="+mn-lt"/>
          <a:ea typeface="+mn-ea"/>
          <a:cs typeface="+mn-cs"/>
        </a:defRPr>
      </a:lvl1pPr>
      <a:lvl2pPr marL="742950" indent="-285750" algn="l" rtl="0" eaLnBrk="0" fontAlgn="base" hangingPunct="0">
        <a:spcBef>
          <a:spcPct val="50000"/>
        </a:spcBef>
        <a:spcAft>
          <a:spcPct val="0"/>
        </a:spcAft>
        <a:buClr>
          <a:schemeClr val="folHlink"/>
        </a:buClr>
        <a:buSzPct val="115000"/>
        <a:buChar char="•"/>
        <a:defRPr>
          <a:solidFill>
            <a:schemeClr val="tx1"/>
          </a:solidFill>
          <a:latin typeface="+mn-lt"/>
        </a:defRPr>
      </a:lvl2pPr>
      <a:lvl3pPr marL="1371600" indent="-339725" algn="l" rtl="0" eaLnBrk="0" fontAlgn="base" hangingPunct="0">
        <a:spcBef>
          <a:spcPct val="50000"/>
        </a:spcBef>
        <a:spcAft>
          <a:spcPct val="0"/>
        </a:spcAft>
        <a:buClr>
          <a:schemeClr val="folHlink"/>
        </a:buClr>
        <a:buSzPct val="90000"/>
        <a:buFont typeface="Wingdings" pitchFamily="2" charset="2"/>
        <a:buChar char="§"/>
        <a:defRPr>
          <a:solidFill>
            <a:schemeClr val="tx1"/>
          </a:solidFill>
          <a:latin typeface="Arial" charset="0"/>
        </a:defRPr>
      </a:lvl3pPr>
      <a:lvl4pPr marL="1722438" indent="-228600" algn="l" rtl="0" eaLnBrk="0" fontAlgn="base" hangingPunct="0">
        <a:spcBef>
          <a:spcPct val="50000"/>
        </a:spcBef>
        <a:spcAft>
          <a:spcPct val="0"/>
        </a:spcAft>
        <a:buClr>
          <a:schemeClr val="folHlink"/>
        </a:buClr>
        <a:buSzPct val="90000"/>
        <a:buFont typeface="Arial" charset="0"/>
        <a:buChar char="-"/>
        <a:defRPr sz="1600">
          <a:solidFill>
            <a:schemeClr val="tx1"/>
          </a:solidFill>
          <a:latin typeface="Arial" charset="0"/>
        </a:defRPr>
      </a:lvl4pPr>
      <a:lvl5pPr marL="2065338" indent="-228600" algn="l" rtl="0" eaLnBrk="0" fontAlgn="base" hangingPunct="0">
        <a:lnSpc>
          <a:spcPct val="90000"/>
        </a:lnSpc>
        <a:spcBef>
          <a:spcPct val="50000"/>
        </a:spcBef>
        <a:spcAft>
          <a:spcPct val="0"/>
        </a:spcAft>
        <a:buSzPct val="120000"/>
        <a:buChar char="•"/>
        <a:defRPr>
          <a:solidFill>
            <a:srgbClr val="000066"/>
          </a:solidFill>
          <a:latin typeface="Arial" charset="0"/>
        </a:defRPr>
      </a:lvl5pPr>
      <a:lvl6pPr marL="2522538" indent="-228600" algn="l" rtl="0" fontAlgn="base">
        <a:lnSpc>
          <a:spcPct val="90000"/>
        </a:lnSpc>
        <a:spcBef>
          <a:spcPct val="50000"/>
        </a:spcBef>
        <a:spcAft>
          <a:spcPct val="0"/>
        </a:spcAft>
        <a:buSzPct val="120000"/>
        <a:buChar char="•"/>
        <a:defRPr>
          <a:solidFill>
            <a:srgbClr val="000066"/>
          </a:solidFill>
          <a:latin typeface="Arial" charset="0"/>
        </a:defRPr>
      </a:lvl6pPr>
      <a:lvl7pPr marL="2979738" indent="-228600" algn="l" rtl="0" fontAlgn="base">
        <a:lnSpc>
          <a:spcPct val="90000"/>
        </a:lnSpc>
        <a:spcBef>
          <a:spcPct val="50000"/>
        </a:spcBef>
        <a:spcAft>
          <a:spcPct val="0"/>
        </a:spcAft>
        <a:buSzPct val="120000"/>
        <a:buChar char="•"/>
        <a:defRPr>
          <a:solidFill>
            <a:srgbClr val="000066"/>
          </a:solidFill>
          <a:latin typeface="Arial" charset="0"/>
        </a:defRPr>
      </a:lvl7pPr>
      <a:lvl8pPr marL="3436938" indent="-228600" algn="l" rtl="0" fontAlgn="base">
        <a:lnSpc>
          <a:spcPct val="90000"/>
        </a:lnSpc>
        <a:spcBef>
          <a:spcPct val="50000"/>
        </a:spcBef>
        <a:spcAft>
          <a:spcPct val="0"/>
        </a:spcAft>
        <a:buSzPct val="120000"/>
        <a:buChar char="•"/>
        <a:defRPr>
          <a:solidFill>
            <a:srgbClr val="000066"/>
          </a:solidFill>
          <a:latin typeface="Arial" charset="0"/>
        </a:defRPr>
      </a:lvl8pPr>
      <a:lvl9pPr marL="3894138" indent="-228600" algn="l" rtl="0" fontAlgn="base">
        <a:lnSpc>
          <a:spcPct val="90000"/>
        </a:lnSpc>
        <a:spcBef>
          <a:spcPct val="50000"/>
        </a:spcBef>
        <a:spcAft>
          <a:spcPct val="0"/>
        </a:spcAft>
        <a:buSzPct val="120000"/>
        <a:buChar char="•"/>
        <a:defRPr>
          <a:solidFill>
            <a:srgbClr val="000066"/>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it-IT" altLang="en-US" smtClean="0"/>
              <a:t>Fare clic per modificare lo stile del titolo</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it-IT" altLang="en-US" smtClean="0"/>
              <a:t>Fare clic per modificare gli stili del testo dello schema</a:t>
            </a:r>
          </a:p>
          <a:p>
            <a:pPr lvl="1"/>
            <a:r>
              <a:rPr lang="it-IT" altLang="en-US" smtClean="0"/>
              <a:t>Secondo livello</a:t>
            </a:r>
          </a:p>
          <a:p>
            <a:pPr lvl="2"/>
            <a:r>
              <a:rPr lang="it-IT" altLang="en-US" smtClean="0"/>
              <a:t>Terzo livello</a:t>
            </a:r>
          </a:p>
          <a:p>
            <a:pPr lvl="3"/>
            <a:r>
              <a:rPr lang="it-IT" altLang="en-US" smtClean="0"/>
              <a:t>Quarto livello</a:t>
            </a:r>
          </a:p>
          <a:p>
            <a:pPr lvl="4"/>
            <a:r>
              <a:rPr lang="it-IT" altLang="en-US" smtClean="0"/>
              <a:t>Quinto livello</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lgn="l" eaLnBrk="1" hangingPunct="1"/>
            <a:endParaRPr lang="it-IT" altLang="en-US" b="0" smtClean="0">
              <a:solidFill>
                <a:srgbClr val="000000"/>
              </a:solidFill>
              <a:latin typeface="Arial"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eaLnBrk="1" hangingPunct="1"/>
            <a:endParaRPr lang="it-IT" altLang="en-US" b="0" smtClean="0">
              <a:solidFill>
                <a:srgbClr val="000000"/>
              </a:solidFill>
              <a:latin typeface="Arial"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eaLnBrk="1" hangingPunct="1"/>
            <a:fld id="{B673D7E4-D4B4-4A21-93A8-D1A1BABE4B01}" type="slidenum">
              <a:rPr lang="it-IT" altLang="en-US" b="0" smtClean="0">
                <a:solidFill>
                  <a:srgbClr val="000000"/>
                </a:solidFill>
                <a:latin typeface="Arial" charset="0"/>
              </a:rPr>
              <a:pPr eaLnBrk="1" hangingPunct="1"/>
              <a:t>‹#›</a:t>
            </a:fld>
            <a:endParaRPr lang="it-IT" altLang="en-US" b="0" smtClean="0">
              <a:solidFill>
                <a:srgbClr val="000000"/>
              </a:solidFill>
              <a:latin typeface="Arial" charset="0"/>
            </a:endParaRPr>
          </a:p>
        </p:txBody>
      </p:sp>
    </p:spTree>
    <p:extLst>
      <p:ext uri="{BB962C8B-B14F-4D97-AF65-F5344CB8AC3E}">
        <p14:creationId xmlns:p14="http://schemas.microsoft.com/office/powerpoint/2010/main" val="852287511"/>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329731" name="Rectangle 3"/>
          <p:cNvSpPr>
            <a:spLocks noGrp="1" noChangeArrowheads="1"/>
          </p:cNvSpPr>
          <p:nvPr>
            <p:ph type="body" idx="1"/>
          </p:nvPr>
        </p:nvSpPr>
        <p:spPr bwMode="auto">
          <a:xfrm>
            <a:off x="238125" y="1187450"/>
            <a:ext cx="8688388" cy="1143000"/>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329732" name="Rectangle 4"/>
          <p:cNvSpPr>
            <a:spLocks noGrp="1" noChangeArrowheads="1"/>
          </p:cNvSpPr>
          <p:nvPr>
            <p:ph type="title"/>
          </p:nvPr>
        </p:nvSpPr>
        <p:spPr bwMode="auto">
          <a:xfrm>
            <a:off x="238125" y="53975"/>
            <a:ext cx="8686800" cy="963613"/>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p>
            <a:pPr lvl="0"/>
            <a:r>
              <a:rPr lang="en-US" dirty="0" smtClean="0"/>
              <a:t>Click to edit Master title style</a:t>
            </a:r>
          </a:p>
        </p:txBody>
      </p:sp>
      <p:sp>
        <p:nvSpPr>
          <p:cNvPr id="2" name="TextBox 1"/>
          <p:cNvSpPr txBox="1"/>
          <p:nvPr/>
        </p:nvSpPr>
        <p:spPr>
          <a:xfrm>
            <a:off x="68520" y="6642226"/>
            <a:ext cx="311869" cy="200055"/>
          </a:xfrm>
          <a:prstGeom prst="rect">
            <a:avLst/>
          </a:prstGeom>
          <a:noFill/>
        </p:spPr>
        <p:txBody>
          <a:bodyPr wrap="square" rtlCol="0">
            <a:spAutoFit/>
          </a:bodyPr>
          <a:lstStyle/>
          <a:p>
            <a:pPr algn="l"/>
            <a:fld id="{21E64FE9-0793-4B1D-B3CA-DEF72D8F6F5E}" type="slidenum">
              <a:rPr lang="en-US" sz="700" smtClean="0">
                <a:solidFill>
                  <a:srgbClr val="919195"/>
                </a:solidFill>
              </a:rPr>
              <a:pPr algn="l"/>
              <a:t>‹#›</a:t>
            </a:fld>
            <a:endParaRPr lang="en-US" sz="700" dirty="0">
              <a:solidFill>
                <a:srgbClr val="919195"/>
              </a:solidFill>
            </a:endParaRPr>
          </a:p>
        </p:txBody>
      </p:sp>
    </p:spTree>
    <p:extLst>
      <p:ext uri="{BB962C8B-B14F-4D97-AF65-F5344CB8AC3E}">
        <p14:creationId xmlns:p14="http://schemas.microsoft.com/office/powerpoint/2010/main" val="4280087769"/>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Lst>
  <p:transition spd="med">
    <p:fade/>
  </p:transition>
  <p:timing>
    <p:tnLst>
      <p:par>
        <p:cTn id="1" dur="indefinite" restart="never" nodeType="tmRoot"/>
      </p:par>
    </p:tnLst>
  </p:timing>
  <p:hf hdr="0" ftr="0" dt="0"/>
  <p:txStyles>
    <p:titleStyle>
      <a:lvl1pPr algn="l" rtl="0" eaLnBrk="1" fontAlgn="base" hangingPunct="1">
        <a:spcBef>
          <a:spcPct val="50000"/>
        </a:spcBef>
        <a:spcAft>
          <a:spcPct val="0"/>
        </a:spcAft>
        <a:defRPr sz="3000" b="1">
          <a:solidFill>
            <a:schemeClr val="tx2"/>
          </a:solidFill>
          <a:latin typeface="+mj-lt"/>
          <a:ea typeface="+mj-ea"/>
          <a:cs typeface="+mj-cs"/>
        </a:defRPr>
      </a:lvl1pPr>
      <a:lvl2pPr algn="l" rtl="0" eaLnBrk="1" fontAlgn="base" hangingPunct="1">
        <a:spcBef>
          <a:spcPct val="50000"/>
        </a:spcBef>
        <a:spcAft>
          <a:spcPct val="0"/>
        </a:spcAft>
        <a:defRPr sz="3000" b="1">
          <a:solidFill>
            <a:schemeClr val="tx2"/>
          </a:solidFill>
          <a:latin typeface="Trebuchet MS" pitchFamily="34" charset="0"/>
        </a:defRPr>
      </a:lvl2pPr>
      <a:lvl3pPr algn="l" rtl="0" eaLnBrk="1" fontAlgn="base" hangingPunct="1">
        <a:spcBef>
          <a:spcPct val="50000"/>
        </a:spcBef>
        <a:spcAft>
          <a:spcPct val="0"/>
        </a:spcAft>
        <a:defRPr sz="3000" b="1">
          <a:solidFill>
            <a:schemeClr val="tx2"/>
          </a:solidFill>
          <a:latin typeface="Trebuchet MS" pitchFamily="34" charset="0"/>
        </a:defRPr>
      </a:lvl3pPr>
      <a:lvl4pPr algn="l" rtl="0" eaLnBrk="1" fontAlgn="base" hangingPunct="1">
        <a:spcBef>
          <a:spcPct val="50000"/>
        </a:spcBef>
        <a:spcAft>
          <a:spcPct val="0"/>
        </a:spcAft>
        <a:defRPr sz="3000" b="1">
          <a:solidFill>
            <a:schemeClr val="tx2"/>
          </a:solidFill>
          <a:latin typeface="Trebuchet MS" pitchFamily="34" charset="0"/>
        </a:defRPr>
      </a:lvl4pPr>
      <a:lvl5pPr algn="l" rtl="0" eaLnBrk="1" fontAlgn="base" hangingPunct="1">
        <a:spcBef>
          <a:spcPct val="50000"/>
        </a:spcBef>
        <a:spcAft>
          <a:spcPct val="0"/>
        </a:spcAft>
        <a:defRPr sz="3000" b="1">
          <a:solidFill>
            <a:schemeClr val="tx2"/>
          </a:solidFill>
          <a:latin typeface="Trebuchet MS" pitchFamily="34" charset="0"/>
        </a:defRPr>
      </a:lvl5pPr>
      <a:lvl6pPr marL="457200" algn="l" rtl="0" eaLnBrk="1" fontAlgn="base" hangingPunct="1">
        <a:spcBef>
          <a:spcPct val="50000"/>
        </a:spcBef>
        <a:spcAft>
          <a:spcPct val="0"/>
        </a:spcAft>
        <a:defRPr sz="3000" b="1">
          <a:solidFill>
            <a:schemeClr val="tx2"/>
          </a:solidFill>
          <a:latin typeface="Trebuchet MS" pitchFamily="34" charset="0"/>
        </a:defRPr>
      </a:lvl6pPr>
      <a:lvl7pPr marL="914400" algn="l" rtl="0" eaLnBrk="1" fontAlgn="base" hangingPunct="1">
        <a:spcBef>
          <a:spcPct val="50000"/>
        </a:spcBef>
        <a:spcAft>
          <a:spcPct val="0"/>
        </a:spcAft>
        <a:defRPr sz="3000" b="1">
          <a:solidFill>
            <a:schemeClr val="tx2"/>
          </a:solidFill>
          <a:latin typeface="Trebuchet MS" pitchFamily="34" charset="0"/>
        </a:defRPr>
      </a:lvl7pPr>
      <a:lvl8pPr marL="1371600" algn="l" rtl="0" eaLnBrk="1" fontAlgn="base" hangingPunct="1">
        <a:spcBef>
          <a:spcPct val="50000"/>
        </a:spcBef>
        <a:spcAft>
          <a:spcPct val="0"/>
        </a:spcAft>
        <a:defRPr sz="3000" b="1">
          <a:solidFill>
            <a:schemeClr val="tx2"/>
          </a:solidFill>
          <a:latin typeface="Trebuchet MS" pitchFamily="34" charset="0"/>
        </a:defRPr>
      </a:lvl8pPr>
      <a:lvl9pPr marL="1828800" algn="l" rtl="0" eaLnBrk="1" fontAlgn="base" hangingPunct="1">
        <a:spcBef>
          <a:spcPct val="50000"/>
        </a:spcBef>
        <a:spcAft>
          <a:spcPct val="0"/>
        </a:spcAft>
        <a:defRPr sz="3000" b="1">
          <a:solidFill>
            <a:schemeClr val="tx2"/>
          </a:solidFill>
          <a:latin typeface="Trebuchet MS" pitchFamily="34" charset="0"/>
        </a:defRPr>
      </a:lvl9pPr>
    </p:titleStyle>
    <p:bodyStyle>
      <a:lvl1pPr marL="342900" indent="-342900" algn="l" rtl="0" eaLnBrk="1" fontAlgn="base" hangingPunct="1">
        <a:lnSpc>
          <a:spcPct val="95000"/>
        </a:lnSpc>
        <a:spcBef>
          <a:spcPct val="50000"/>
        </a:spcBef>
        <a:spcAft>
          <a:spcPct val="0"/>
        </a:spcAft>
        <a:buClr>
          <a:schemeClr val="folHlink"/>
        </a:buClr>
        <a:buSzPct val="70000"/>
        <a:buFont typeface="Wingdings" pitchFamily="2" charset="2"/>
        <a:buChar char="£"/>
        <a:defRPr sz="2200">
          <a:solidFill>
            <a:schemeClr val="tx1"/>
          </a:solidFill>
          <a:latin typeface="+mn-lt"/>
          <a:ea typeface="+mn-ea"/>
          <a:cs typeface="+mn-cs"/>
        </a:defRPr>
      </a:lvl1pPr>
      <a:lvl2pPr marL="742950" indent="-285750" algn="l" rtl="0" eaLnBrk="1" fontAlgn="base" hangingPunct="1">
        <a:spcBef>
          <a:spcPct val="50000"/>
        </a:spcBef>
        <a:spcAft>
          <a:spcPct val="0"/>
        </a:spcAft>
        <a:buClr>
          <a:schemeClr val="folHlink"/>
        </a:buClr>
        <a:buSzPct val="115000"/>
        <a:buChar char="•"/>
        <a:defRPr>
          <a:solidFill>
            <a:schemeClr val="tx1"/>
          </a:solidFill>
          <a:latin typeface="+mn-lt"/>
        </a:defRPr>
      </a:lvl2pPr>
      <a:lvl3pPr marL="1371600" indent="-339725" algn="l" rtl="0" eaLnBrk="1" fontAlgn="base" hangingPunct="1">
        <a:spcBef>
          <a:spcPct val="50000"/>
        </a:spcBef>
        <a:spcAft>
          <a:spcPct val="0"/>
        </a:spcAft>
        <a:buClr>
          <a:schemeClr val="folHlink"/>
        </a:buClr>
        <a:buSzPct val="90000"/>
        <a:buFont typeface="Wingdings" pitchFamily="2" charset="2"/>
        <a:buChar char="§"/>
        <a:defRPr>
          <a:solidFill>
            <a:schemeClr val="tx1"/>
          </a:solidFill>
          <a:latin typeface="Arial" pitchFamily="34" charset="0"/>
        </a:defRPr>
      </a:lvl3pPr>
      <a:lvl4pPr marL="1722438" indent="-228600" algn="l" rtl="0" eaLnBrk="1" fontAlgn="base" hangingPunct="1">
        <a:spcBef>
          <a:spcPct val="50000"/>
        </a:spcBef>
        <a:spcAft>
          <a:spcPct val="0"/>
        </a:spcAft>
        <a:buClr>
          <a:schemeClr val="folHlink"/>
        </a:buClr>
        <a:buSzPct val="90000"/>
        <a:buFont typeface="Arial" pitchFamily="34" charset="0"/>
        <a:buChar char="-"/>
        <a:defRPr sz="1600">
          <a:solidFill>
            <a:schemeClr val="tx1"/>
          </a:solidFill>
          <a:latin typeface="Arial" pitchFamily="34" charset="0"/>
        </a:defRPr>
      </a:lvl4pPr>
      <a:lvl5pPr marL="2065338" indent="-228600" algn="l" rtl="0" eaLnBrk="1" fontAlgn="base" hangingPunct="1">
        <a:lnSpc>
          <a:spcPct val="90000"/>
        </a:lnSpc>
        <a:spcBef>
          <a:spcPct val="50000"/>
        </a:spcBef>
        <a:spcAft>
          <a:spcPct val="0"/>
        </a:spcAft>
        <a:buSzPct val="120000"/>
        <a:buChar char="•"/>
        <a:defRPr>
          <a:solidFill>
            <a:srgbClr val="000066"/>
          </a:solidFill>
          <a:latin typeface="Arial" pitchFamily="34" charset="0"/>
        </a:defRPr>
      </a:lvl5pPr>
      <a:lvl6pPr marL="2522538" indent="-228600" algn="l" rtl="0" eaLnBrk="1" fontAlgn="base" hangingPunct="1">
        <a:lnSpc>
          <a:spcPct val="90000"/>
        </a:lnSpc>
        <a:spcBef>
          <a:spcPct val="50000"/>
        </a:spcBef>
        <a:spcAft>
          <a:spcPct val="0"/>
        </a:spcAft>
        <a:buSzPct val="120000"/>
        <a:buChar char="•"/>
        <a:defRPr>
          <a:solidFill>
            <a:srgbClr val="000066"/>
          </a:solidFill>
          <a:latin typeface="Arial" pitchFamily="34" charset="0"/>
        </a:defRPr>
      </a:lvl6pPr>
      <a:lvl7pPr marL="2979738" indent="-228600" algn="l" rtl="0" eaLnBrk="1" fontAlgn="base" hangingPunct="1">
        <a:lnSpc>
          <a:spcPct val="90000"/>
        </a:lnSpc>
        <a:spcBef>
          <a:spcPct val="50000"/>
        </a:spcBef>
        <a:spcAft>
          <a:spcPct val="0"/>
        </a:spcAft>
        <a:buSzPct val="120000"/>
        <a:buChar char="•"/>
        <a:defRPr>
          <a:solidFill>
            <a:srgbClr val="000066"/>
          </a:solidFill>
          <a:latin typeface="Arial" pitchFamily="34" charset="0"/>
        </a:defRPr>
      </a:lvl7pPr>
      <a:lvl8pPr marL="3436938" indent="-228600" algn="l" rtl="0" eaLnBrk="1" fontAlgn="base" hangingPunct="1">
        <a:lnSpc>
          <a:spcPct val="90000"/>
        </a:lnSpc>
        <a:spcBef>
          <a:spcPct val="50000"/>
        </a:spcBef>
        <a:spcAft>
          <a:spcPct val="0"/>
        </a:spcAft>
        <a:buSzPct val="120000"/>
        <a:buChar char="•"/>
        <a:defRPr>
          <a:solidFill>
            <a:srgbClr val="000066"/>
          </a:solidFill>
          <a:latin typeface="Arial" pitchFamily="34" charset="0"/>
        </a:defRPr>
      </a:lvl8pPr>
      <a:lvl9pPr marL="3894138" indent="-228600" algn="l" rtl="0" eaLnBrk="1" fontAlgn="base" hangingPunct="1">
        <a:lnSpc>
          <a:spcPct val="90000"/>
        </a:lnSpc>
        <a:spcBef>
          <a:spcPct val="50000"/>
        </a:spcBef>
        <a:spcAft>
          <a:spcPct val="0"/>
        </a:spcAft>
        <a:buSzPct val="120000"/>
        <a:buChar char="•"/>
        <a:defRPr>
          <a:solidFill>
            <a:srgbClr val="000066"/>
          </a:solidFill>
          <a:latin typeface="Arial"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wmf"/><Relationship Id="rId5" Type="http://schemas.openxmlformats.org/officeDocument/2006/relationships/oleObject" Target="../embeddings/oleObject1.bin"/><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0.jpeg"/><Relationship Id="rId7" Type="http://schemas.openxmlformats.org/officeDocument/2006/relationships/image" Target="../media/image13.jpeg"/><Relationship Id="rId2" Type="http://schemas.openxmlformats.org/officeDocument/2006/relationships/image" Target="../media/image9.jpeg"/><Relationship Id="rId1" Type="http://schemas.openxmlformats.org/officeDocument/2006/relationships/slideLayout" Target="../slideLayouts/slideLayout22.xml"/><Relationship Id="rId6" Type="http://schemas.openxmlformats.org/officeDocument/2006/relationships/image" Target="../media/image12.jpeg"/><Relationship Id="rId11" Type="http://schemas.openxmlformats.org/officeDocument/2006/relationships/image" Target="../media/image17.jpeg"/><Relationship Id="rId5" Type="http://schemas.openxmlformats.org/officeDocument/2006/relationships/image" Target="http://www.telecomfuturecentre.it/images/imgs_2005/img_f_centre_restauro.jpg" TargetMode="External"/><Relationship Id="rId10" Type="http://schemas.openxmlformats.org/officeDocument/2006/relationships/image" Target="../media/image16.jpeg"/><Relationship Id="rId4" Type="http://schemas.openxmlformats.org/officeDocument/2006/relationships/image" Target="../media/image11.jpeg"/><Relationship Id="rId9"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2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9" name="Rectangle 7"/>
          <p:cNvSpPr>
            <a:spLocks noGrp="1" noChangeArrowheads="1"/>
          </p:cNvSpPr>
          <p:nvPr>
            <p:ph type="title"/>
          </p:nvPr>
        </p:nvSpPr>
        <p:spPr>
          <a:xfrm>
            <a:off x="361156" y="4254500"/>
            <a:ext cx="8421687" cy="1397000"/>
          </a:xfrm>
        </p:spPr>
        <p:txBody>
          <a:bodyPr/>
          <a:lstStyle/>
          <a:p>
            <a:pPr algn="ctr"/>
            <a:r>
              <a:rPr lang="en-US" sz="3600" b="0" cap="none" dirty="0">
                <a:solidFill>
                  <a:schemeClr val="tx1"/>
                </a:solidFill>
                <a:latin typeface="Arial" pitchFamily="34" charset="0"/>
                <a:cs typeface="Times New Roman" pitchFamily="18" charset="0"/>
              </a:rPr>
              <a:t>RAN 5 #65: </a:t>
            </a:r>
            <a:r>
              <a:rPr lang="en-GB" altLang="en-US" sz="3600" b="0" cap="none" dirty="0">
                <a:solidFill>
                  <a:schemeClr val="tx1"/>
                </a:solidFill>
                <a:latin typeface="Arial" pitchFamily="34" charset="0"/>
                <a:cs typeface="Times New Roman" pitchFamily="18" charset="0"/>
              </a:rPr>
              <a:t>10th to 14th November </a:t>
            </a:r>
            <a:r>
              <a:rPr lang="en-GB" altLang="en-US" sz="3600" b="0" cap="none" dirty="0" smtClean="0">
                <a:solidFill>
                  <a:schemeClr val="tx1"/>
                </a:solidFill>
                <a:latin typeface="Arial" pitchFamily="34" charset="0"/>
                <a:cs typeface="Times New Roman" pitchFamily="18" charset="0"/>
              </a:rPr>
              <a:t>2014</a:t>
            </a:r>
            <a:r>
              <a:rPr lang="en-GB" altLang="en-US" b="0" cap="none" dirty="0" smtClean="0">
                <a:solidFill>
                  <a:schemeClr val="tx1"/>
                </a:solidFill>
                <a:latin typeface="Arial" pitchFamily="34" charset="0"/>
                <a:cs typeface="Times New Roman" pitchFamily="18" charset="0"/>
              </a:rPr>
              <a:t/>
            </a:r>
            <a:br>
              <a:rPr lang="en-GB" altLang="en-US" b="0" cap="none" dirty="0" smtClean="0">
                <a:solidFill>
                  <a:schemeClr val="tx1"/>
                </a:solidFill>
                <a:latin typeface="Arial" pitchFamily="34" charset="0"/>
                <a:cs typeface="Times New Roman" pitchFamily="18" charset="0"/>
              </a:rPr>
            </a:br>
            <a:r>
              <a:rPr lang="en-GB" altLang="en-US" b="0" cap="none" dirty="0" smtClean="0">
                <a:solidFill>
                  <a:schemeClr val="tx1"/>
                </a:solidFill>
                <a:latin typeface="Arial" pitchFamily="34" charset="0"/>
                <a:cs typeface="Times New Roman" pitchFamily="18" charset="0"/>
              </a:rPr>
              <a:t> </a:t>
            </a:r>
            <a:r>
              <a:rPr lang="en-US" b="0" cap="none" dirty="0" smtClean="0">
                <a:solidFill>
                  <a:schemeClr val="tx1"/>
                </a:solidFill>
                <a:latin typeface="Arial" pitchFamily="34" charset="0"/>
                <a:cs typeface="Times New Roman" pitchFamily="18" charset="0"/>
              </a:rPr>
              <a:t>Venice, Italy</a:t>
            </a:r>
            <a:endParaRPr lang="en-US" b="0" cap="none" dirty="0">
              <a:solidFill>
                <a:schemeClr val="tx1"/>
              </a:solidFill>
              <a:latin typeface="Arial" pitchFamily="34" charset="0"/>
              <a:cs typeface="Times New Roman" pitchFamily="18" charset="0"/>
            </a:endParaRP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6154178"/>
            <a:ext cx="2273300" cy="70382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5" name="Rectangle 4"/>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pic>
        <p:nvPicPr>
          <p:cNvPr id="3078" name="Picture 6" descr="C:\Users\rcatmur.SPIRENTCOM\Documents\Richard\3GPP\Venice hosting\Capture venic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7506" y="228600"/>
            <a:ext cx="5868987" cy="3667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7638827"/>
      </p:ext>
    </p:ext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38125" y="1187450"/>
            <a:ext cx="8688388" cy="292388"/>
          </a:xfrm>
        </p:spPr>
        <p:txBody>
          <a:bodyPr/>
          <a:lstStyle/>
          <a:p>
            <a:r>
              <a:rPr lang="en-US" sz="2000" dirty="0" smtClean="0"/>
              <a:t>It may be wet …..</a:t>
            </a:r>
            <a:endParaRPr lang="en-US" sz="1600" dirty="0"/>
          </a:p>
        </p:txBody>
      </p:sp>
      <p:sp>
        <p:nvSpPr>
          <p:cNvPr id="2" name="Title 1"/>
          <p:cNvSpPr>
            <a:spLocks noGrp="1"/>
          </p:cNvSpPr>
          <p:nvPr>
            <p:ph type="title"/>
          </p:nvPr>
        </p:nvSpPr>
        <p:spPr/>
        <p:txBody>
          <a:bodyPr/>
          <a:lstStyle/>
          <a:p>
            <a:r>
              <a:rPr lang="en-US" dirty="0" smtClean="0"/>
              <a:t>Final reminder!</a:t>
            </a:r>
            <a:endParaRPr lang="en-US" dirty="0"/>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6154178"/>
            <a:ext cx="2273300" cy="703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8036607"/>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4484" y="336550"/>
            <a:ext cx="5915025" cy="4914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p:cNvSpPr txBox="1"/>
          <p:nvPr/>
        </p:nvSpPr>
        <p:spPr>
          <a:xfrm>
            <a:off x="2479489" y="5803899"/>
            <a:ext cx="4185019" cy="646331"/>
          </a:xfrm>
          <a:prstGeom prst="rect">
            <a:avLst/>
          </a:prstGeom>
          <a:noFill/>
        </p:spPr>
        <p:txBody>
          <a:bodyPr wrap="square" rtlCol="0">
            <a:spAutoFit/>
          </a:bodyPr>
          <a:lstStyle/>
          <a:p>
            <a:r>
              <a:rPr lang="en-GB" sz="3600" dirty="0" smtClean="0"/>
              <a:t>See you there!</a:t>
            </a:r>
            <a:endParaRPr lang="en-GB" sz="3600" dirty="0"/>
          </a:p>
        </p:txBody>
      </p:sp>
      <p:pic>
        <p:nvPicPr>
          <p:cNvPr id="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6154178"/>
            <a:ext cx="2273300" cy="703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0522693"/>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38125" y="1187450"/>
            <a:ext cx="8688388" cy="2215991"/>
          </a:xfrm>
        </p:spPr>
        <p:txBody>
          <a:bodyPr/>
          <a:lstStyle/>
          <a:p>
            <a:r>
              <a:rPr lang="en-US" sz="2000" dirty="0" smtClean="0"/>
              <a:t>Invitation with full details already circulated on reflector.</a:t>
            </a:r>
          </a:p>
          <a:p>
            <a:r>
              <a:rPr lang="en-US" sz="2000" dirty="0" smtClean="0"/>
              <a:t>Please:</a:t>
            </a:r>
          </a:p>
          <a:p>
            <a:pPr lvl="1"/>
            <a:r>
              <a:rPr lang="en-US" sz="1600" dirty="0" smtClean="0"/>
              <a:t>Register on 3GPP website</a:t>
            </a:r>
          </a:p>
          <a:p>
            <a:pPr lvl="1"/>
            <a:r>
              <a:rPr lang="en-US" sz="1600" dirty="0" smtClean="0"/>
              <a:t>Book hotel now!</a:t>
            </a:r>
          </a:p>
          <a:p>
            <a:pPr lvl="1"/>
            <a:r>
              <a:rPr lang="en-US" sz="1600" dirty="0" smtClean="0"/>
              <a:t>Ask for visa letter if necessary</a:t>
            </a:r>
          </a:p>
          <a:p>
            <a:pPr lvl="1"/>
            <a:r>
              <a:rPr lang="en-US" sz="1600" dirty="0" smtClean="0"/>
              <a:t>Bring passport or other ID to meeting on first day</a:t>
            </a:r>
          </a:p>
        </p:txBody>
      </p:sp>
      <p:sp>
        <p:nvSpPr>
          <p:cNvPr id="2" name="Title 1"/>
          <p:cNvSpPr>
            <a:spLocks noGrp="1"/>
          </p:cNvSpPr>
          <p:nvPr>
            <p:ph type="title"/>
          </p:nvPr>
        </p:nvSpPr>
        <p:spPr/>
        <p:txBody>
          <a:bodyPr/>
          <a:lstStyle/>
          <a:p>
            <a:r>
              <a:rPr lang="en-US" dirty="0" smtClean="0"/>
              <a:t>Details</a:t>
            </a:r>
            <a:endParaRPr lang="en-US" dirty="0"/>
          </a:p>
        </p:txBody>
      </p:sp>
      <p:pic>
        <p:nvPicPr>
          <p:cNvPr id="1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6154178"/>
            <a:ext cx="2273300" cy="70382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Object 2"/>
          <p:cNvGraphicFramePr>
            <a:graphicFrameLocks noChangeAspect="1"/>
          </p:cNvGraphicFramePr>
          <p:nvPr>
            <p:extLst>
              <p:ext uri="{D42A27DB-BD31-4B8C-83A1-F6EECF244321}">
                <p14:modId xmlns:p14="http://schemas.microsoft.com/office/powerpoint/2010/main" val="1972232946"/>
              </p:ext>
            </p:extLst>
          </p:nvPr>
        </p:nvGraphicFramePr>
        <p:xfrm>
          <a:off x="349250" y="4494213"/>
          <a:ext cx="2984500" cy="687387"/>
        </p:xfrm>
        <a:graphic>
          <a:graphicData uri="http://schemas.openxmlformats.org/presentationml/2006/ole">
            <mc:AlternateContent xmlns:mc="http://schemas.openxmlformats.org/markup-compatibility/2006">
              <mc:Choice xmlns:v="urn:schemas-microsoft-com:vml" Requires="v">
                <p:oleObj spid="_x0000_s1030" name="Packager Shell Object" showAsIcon="1" r:id="rId5" imgW="2984400" imgH="686880" progId="Package">
                  <p:embed/>
                </p:oleObj>
              </mc:Choice>
              <mc:Fallback>
                <p:oleObj name="Packager Shell Object" showAsIcon="1" r:id="rId5" imgW="2984400" imgH="686880" progId="Package">
                  <p:embed/>
                  <p:pic>
                    <p:nvPicPr>
                      <p:cNvPr id="0" name=""/>
                      <p:cNvPicPr/>
                      <p:nvPr/>
                    </p:nvPicPr>
                    <p:blipFill>
                      <a:blip r:embed="rId6"/>
                      <a:stretch>
                        <a:fillRect/>
                      </a:stretch>
                    </p:blipFill>
                    <p:spPr>
                      <a:xfrm>
                        <a:off x="349250" y="4494213"/>
                        <a:ext cx="2984500" cy="687387"/>
                      </a:xfrm>
                      <a:prstGeom prst="rect">
                        <a:avLst/>
                      </a:prstGeom>
                    </p:spPr>
                  </p:pic>
                </p:oleObj>
              </mc:Fallback>
            </mc:AlternateContent>
          </a:graphicData>
        </a:graphic>
      </p:graphicFrame>
    </p:spTree>
    <p:extLst>
      <p:ext uri="{BB962C8B-B14F-4D97-AF65-F5344CB8AC3E}">
        <p14:creationId xmlns:p14="http://schemas.microsoft.com/office/powerpoint/2010/main" val="1123395150"/>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Rectangle 5"/>
          <p:cNvSpPr>
            <a:spLocks noGrp="1" noChangeArrowheads="1"/>
          </p:cNvSpPr>
          <p:nvPr>
            <p:ph type="subTitle" idx="1"/>
          </p:nvPr>
        </p:nvSpPr>
        <p:spPr/>
        <p:txBody>
          <a:bodyPr/>
          <a:lstStyle/>
          <a:p>
            <a:r>
              <a:rPr lang="it-IT" altLang="en-US" sz="4800" i="1">
                <a:solidFill>
                  <a:srgbClr val="FF0000"/>
                </a:solidFill>
              </a:rPr>
              <a:t>Location</a:t>
            </a:r>
            <a:endParaRPr lang="en-US" altLang="en-US" sz="4800" i="1">
              <a:solidFill>
                <a:srgbClr val="FF0000"/>
              </a:solidFill>
            </a:endParaRPr>
          </a:p>
        </p:txBody>
      </p:sp>
      <p:pic>
        <p:nvPicPr>
          <p:cNvPr id="10249" name="Picture 9" descr="TI-futu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4438" y="2205038"/>
            <a:ext cx="3706812" cy="1682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11299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1"/>
          </p:nvPr>
        </p:nvSpPr>
        <p:spPr>
          <a:xfrm>
            <a:off x="457200" y="549275"/>
            <a:ext cx="8229600" cy="5576888"/>
          </a:xfrm>
        </p:spPr>
        <p:txBody>
          <a:bodyPr/>
          <a:lstStyle/>
          <a:p>
            <a:pPr marL="0" indent="0" algn="just">
              <a:lnSpc>
                <a:spcPct val="80000"/>
              </a:lnSpc>
              <a:buFontTx/>
              <a:buNone/>
            </a:pPr>
            <a:r>
              <a:rPr lang="en-US" altLang="en-US" sz="1200">
                <a:solidFill>
                  <a:srgbClr val="000000"/>
                </a:solidFill>
                <a:ea typeface="Times New Roman" pitchFamily="18" charset="0"/>
                <a:cs typeface="Arial" charset="0"/>
              </a:rPr>
              <a:t>The </a:t>
            </a:r>
            <a:r>
              <a:rPr lang="en-US" altLang="en-US" sz="1200" b="1">
                <a:solidFill>
                  <a:srgbClr val="000000"/>
                </a:solidFill>
                <a:ea typeface="Times New Roman" pitchFamily="18" charset="0"/>
                <a:cs typeface="Arial" charset="0"/>
              </a:rPr>
              <a:t>Future Centre</a:t>
            </a:r>
            <a:r>
              <a:rPr lang="en-US" altLang="en-US" sz="1200">
                <a:solidFill>
                  <a:srgbClr val="000000"/>
                </a:solidFill>
                <a:ea typeface="Times New Roman" pitchFamily="18" charset="0"/>
                <a:cs typeface="Arial" charset="0"/>
              </a:rPr>
              <a:t> is located in the heart of Venice, "</a:t>
            </a:r>
            <a:r>
              <a:rPr lang="en-US" altLang="en-US" sz="1200" b="1" i="1">
                <a:solidFill>
                  <a:srgbClr val="000000"/>
                </a:solidFill>
                <a:ea typeface="Times New Roman" pitchFamily="18" charset="0"/>
                <a:cs typeface="Arial" charset="0"/>
              </a:rPr>
              <a:t>in visceribus urbis</a:t>
            </a:r>
            <a:r>
              <a:rPr lang="en-US" altLang="en-US" sz="1200">
                <a:solidFill>
                  <a:srgbClr val="000000"/>
                </a:solidFill>
                <a:ea typeface="Times New Roman" pitchFamily="18" charset="0"/>
                <a:cs typeface="Arial" charset="0"/>
              </a:rPr>
              <a:t>" as Sansovino said, a few steps from Rialto Bridge and St. Mark's area, at the beginning of Mercerie, in an urban center developed around the year 1000.</a:t>
            </a:r>
          </a:p>
          <a:p>
            <a:pPr marL="0" indent="0" algn="just">
              <a:lnSpc>
                <a:spcPct val="80000"/>
              </a:lnSpc>
              <a:buFontTx/>
              <a:buNone/>
            </a:pPr>
            <a:endParaRPr lang="en-US" altLang="en-US" sz="1200">
              <a:solidFill>
                <a:srgbClr val="000000"/>
              </a:solidFill>
              <a:ea typeface="Times New Roman" pitchFamily="18" charset="0"/>
              <a:cs typeface="Arial" charset="0"/>
            </a:endParaRPr>
          </a:p>
          <a:p>
            <a:pPr marL="0" indent="0" algn="just">
              <a:lnSpc>
                <a:spcPct val="80000"/>
              </a:lnSpc>
              <a:buFontTx/>
              <a:buNone/>
            </a:pPr>
            <a:r>
              <a:rPr lang="en-US" altLang="en-US" sz="1200">
                <a:solidFill>
                  <a:srgbClr val="000000"/>
                </a:solidFill>
                <a:ea typeface="Times New Roman" pitchFamily="18" charset="0"/>
                <a:cs typeface="Arial" charset="0"/>
              </a:rPr>
              <a:t>Augustinian convent for centuries attached to the homonymous church of San Salvador, founded in the seventh century and rebuilt in 1507, after its transformation into barracks Napoleonic-Habsburg-Savoy from 1925 is the headquarters of Telecom Italia.</a:t>
            </a:r>
          </a:p>
          <a:p>
            <a:pPr marL="0" indent="0" algn="just">
              <a:lnSpc>
                <a:spcPct val="80000"/>
              </a:lnSpc>
              <a:buFontTx/>
              <a:buNone/>
            </a:pPr>
            <a:endParaRPr lang="en-US" altLang="en-US" sz="1200">
              <a:solidFill>
                <a:srgbClr val="000000"/>
              </a:solidFill>
              <a:ea typeface="Times New Roman" pitchFamily="18" charset="0"/>
              <a:cs typeface="Arial" charset="0"/>
            </a:endParaRPr>
          </a:p>
          <a:p>
            <a:pPr marL="0" indent="0" algn="just">
              <a:lnSpc>
                <a:spcPct val="80000"/>
              </a:lnSpc>
              <a:buFontTx/>
              <a:buNone/>
            </a:pPr>
            <a:r>
              <a:rPr lang="en-US" altLang="en-US" sz="1200">
                <a:solidFill>
                  <a:srgbClr val="000000"/>
                </a:solidFill>
                <a:ea typeface="Times New Roman" pitchFamily="18" charset="0"/>
                <a:cs typeface="Arial" charset="0"/>
              </a:rPr>
              <a:t>Sansovinian oasis of extraordinary beauty where you can enjoy an exhibition show or a cultural event in the setting of elegant Renaissance cloisters or frescoed hall of the refectory, this vibrant and </a:t>
            </a:r>
            <a:r>
              <a:rPr lang="en-US" altLang="en-US" sz="1200" b="1">
                <a:solidFill>
                  <a:srgbClr val="000000"/>
                </a:solidFill>
                <a:ea typeface="Times New Roman" pitchFamily="18" charset="0"/>
                <a:cs typeface="Arial" charset="0"/>
              </a:rPr>
              <a:t>multifunctional center of  technology</a:t>
            </a:r>
            <a:r>
              <a:rPr lang="en-US" altLang="en-US" sz="1200">
                <a:solidFill>
                  <a:srgbClr val="000000"/>
                </a:solidFill>
                <a:ea typeface="Times New Roman" pitchFamily="18" charset="0"/>
                <a:cs typeface="Arial" charset="0"/>
              </a:rPr>
              <a:t> is proposed as the ideal venue for events, conferences and exhibitions (TI Executive Committee, Ministry for Public Administration and Innovation, Board of Directors ECB, Biennale, Premio Campiello, Venice Sessions, ETSI, GSMA, Carnival, University of Padua and Venice, etc..), offering its guests the following </a:t>
            </a:r>
            <a:r>
              <a:rPr lang="en-US" altLang="en-US" sz="1200" b="1">
                <a:solidFill>
                  <a:srgbClr val="000000"/>
                </a:solidFill>
                <a:ea typeface="Times New Roman" pitchFamily="18" charset="0"/>
                <a:cs typeface="Arial" charset="0"/>
              </a:rPr>
              <a:t>structures</a:t>
            </a:r>
            <a:r>
              <a:rPr lang="en-US" altLang="en-US" sz="1200">
                <a:solidFill>
                  <a:srgbClr val="000000"/>
                </a:solidFill>
                <a:ea typeface="Times New Roman" pitchFamily="18" charset="0"/>
                <a:cs typeface="Arial" charset="0"/>
              </a:rPr>
              <a:t>:</a:t>
            </a:r>
          </a:p>
          <a:p>
            <a:pPr marL="0" indent="0" algn="just">
              <a:lnSpc>
                <a:spcPct val="80000"/>
              </a:lnSpc>
              <a:buFontTx/>
              <a:buNone/>
            </a:pPr>
            <a:endParaRPr lang="it-IT" altLang="en-US" sz="1200" b="1">
              <a:solidFill>
                <a:srgbClr val="000000"/>
              </a:solidFill>
              <a:ea typeface="Times New Roman" pitchFamily="18" charset="0"/>
              <a:cs typeface="Tahoma" pitchFamily="34" charset="0"/>
            </a:endParaRPr>
          </a:p>
          <a:p>
            <a:pPr marL="0" indent="0">
              <a:lnSpc>
                <a:spcPct val="80000"/>
              </a:lnSpc>
              <a:buFontTx/>
              <a:buNone/>
            </a:pPr>
            <a:r>
              <a:rPr lang="it-IT" altLang="en-US" sz="1200" b="1" i="1" u="sng">
                <a:solidFill>
                  <a:srgbClr val="FF0000"/>
                </a:solidFill>
                <a:ea typeface="Times New Roman" pitchFamily="18" charset="0"/>
                <a:cs typeface="Tahoma" pitchFamily="34" charset="0"/>
              </a:rPr>
              <a:t>Conference Room Refettorio areas:</a:t>
            </a:r>
            <a:endParaRPr lang="it-IT" altLang="en-US" sz="1200">
              <a:solidFill>
                <a:srgbClr val="000000"/>
              </a:solidFill>
              <a:ea typeface="Times New Roman" pitchFamily="18" charset="0"/>
              <a:cs typeface="Tahoma" pitchFamily="34" charset="0"/>
            </a:endParaRPr>
          </a:p>
          <a:p>
            <a:pPr marL="0" indent="0">
              <a:lnSpc>
                <a:spcPct val="80000"/>
              </a:lnSpc>
              <a:buFontTx/>
              <a:buNone/>
            </a:pPr>
            <a:r>
              <a:rPr lang="it-IT" altLang="en-US" sz="1200">
                <a:solidFill>
                  <a:srgbClr val="000000"/>
                </a:solidFill>
                <a:ea typeface="Times New Roman" pitchFamily="18" charset="0"/>
                <a:cs typeface="Tahoma" pitchFamily="34" charset="0"/>
              </a:rPr>
              <a:t>First Cloister: sqm 530 </a:t>
            </a:r>
          </a:p>
          <a:p>
            <a:pPr marL="0" indent="0">
              <a:lnSpc>
                <a:spcPct val="80000"/>
              </a:lnSpc>
              <a:buFontTx/>
              <a:buNone/>
            </a:pPr>
            <a:r>
              <a:rPr lang="it-IT" altLang="en-US" sz="1200">
                <a:solidFill>
                  <a:srgbClr val="000000"/>
                </a:solidFill>
                <a:ea typeface="Times New Roman" pitchFamily="18" charset="0"/>
                <a:cs typeface="Tahoma" pitchFamily="34" charset="0"/>
              </a:rPr>
              <a:t>Second Cloister: sqm 830 </a:t>
            </a:r>
          </a:p>
          <a:p>
            <a:pPr marL="0" indent="0">
              <a:lnSpc>
                <a:spcPct val="80000"/>
              </a:lnSpc>
              <a:buFontTx/>
              <a:buNone/>
            </a:pPr>
            <a:r>
              <a:rPr lang="it-IT" altLang="en-US" sz="1200">
                <a:solidFill>
                  <a:srgbClr val="000000"/>
                </a:solidFill>
                <a:ea typeface="Times New Roman" pitchFamily="18" charset="0"/>
                <a:cs typeface="Tahoma" pitchFamily="34" charset="0"/>
              </a:rPr>
              <a:t>Refettorio Conference Room: sqm 180 (100 - 180 seats) </a:t>
            </a:r>
          </a:p>
          <a:p>
            <a:pPr marL="0" indent="0">
              <a:lnSpc>
                <a:spcPct val="80000"/>
              </a:lnSpc>
              <a:buFontTx/>
              <a:buNone/>
            </a:pPr>
            <a:r>
              <a:rPr lang="it-IT" altLang="en-US" sz="1200">
                <a:solidFill>
                  <a:srgbClr val="000000"/>
                </a:solidFill>
                <a:ea typeface="Times New Roman" pitchFamily="18" charset="0"/>
                <a:cs typeface="Tahoma" pitchFamily="34" charset="0"/>
              </a:rPr>
              <a:t>Foyer: sqm 68</a:t>
            </a:r>
          </a:p>
          <a:p>
            <a:pPr marL="0" indent="0">
              <a:lnSpc>
                <a:spcPct val="80000"/>
              </a:lnSpc>
              <a:buFontTx/>
              <a:buNone/>
            </a:pPr>
            <a:r>
              <a:rPr lang="it-IT" altLang="en-US" sz="1200">
                <a:solidFill>
                  <a:srgbClr val="000000"/>
                </a:solidFill>
                <a:ea typeface="Times New Roman" pitchFamily="18" charset="0"/>
                <a:cs typeface="Tahoma" pitchFamily="34" charset="0"/>
              </a:rPr>
              <a:t>Internet caffè catering area: sqm 105 </a:t>
            </a:r>
          </a:p>
          <a:p>
            <a:pPr marL="0" indent="0">
              <a:lnSpc>
                <a:spcPct val="80000"/>
              </a:lnSpc>
              <a:buFontTx/>
              <a:buNone/>
            </a:pPr>
            <a:r>
              <a:rPr lang="it-IT" altLang="en-US" sz="1200">
                <a:solidFill>
                  <a:srgbClr val="000000"/>
                </a:solidFill>
                <a:ea typeface="Times New Roman" pitchFamily="18" charset="0"/>
                <a:cs typeface="Tahoma" pitchFamily="34" charset="0"/>
              </a:rPr>
              <a:t>Cavana: sqm 12</a:t>
            </a:r>
          </a:p>
          <a:p>
            <a:pPr marL="0" indent="0">
              <a:lnSpc>
                <a:spcPct val="80000"/>
              </a:lnSpc>
              <a:buFontTx/>
              <a:buNone/>
            </a:pPr>
            <a:endParaRPr lang="it-IT" altLang="en-US" sz="1200">
              <a:solidFill>
                <a:srgbClr val="000000"/>
              </a:solidFill>
              <a:ea typeface="Times New Roman" pitchFamily="18" charset="0"/>
              <a:cs typeface="Tahoma" pitchFamily="34" charset="0"/>
            </a:endParaRPr>
          </a:p>
          <a:p>
            <a:pPr marL="0" indent="0">
              <a:lnSpc>
                <a:spcPct val="80000"/>
              </a:lnSpc>
              <a:buFontTx/>
              <a:buNone/>
            </a:pPr>
            <a:r>
              <a:rPr lang="it-IT" altLang="en-US" sz="1200" b="1" i="1">
                <a:solidFill>
                  <a:srgbClr val="FF0000"/>
                </a:solidFill>
                <a:ea typeface="Times New Roman" pitchFamily="18" charset="0"/>
                <a:cs typeface="Tahoma" pitchFamily="34" charset="0"/>
              </a:rPr>
              <a:t>Exhibition areas:</a:t>
            </a:r>
          </a:p>
          <a:p>
            <a:pPr marL="0" indent="0">
              <a:lnSpc>
                <a:spcPct val="80000"/>
              </a:lnSpc>
              <a:buFontTx/>
              <a:buNone/>
            </a:pPr>
            <a:r>
              <a:rPr lang="it-IT" altLang="en-US" sz="1200">
                <a:solidFill>
                  <a:srgbClr val="000000"/>
                </a:solidFill>
                <a:ea typeface="Times New Roman" pitchFamily="18" charset="0"/>
                <a:cs typeface="Tahoma" pitchFamily="34" charset="0"/>
              </a:rPr>
              <a:t>Exhibition Room: sqm 60</a:t>
            </a:r>
            <a:endParaRPr lang="it-IT" altLang="en-US" sz="1200">
              <a:solidFill>
                <a:srgbClr val="008000"/>
              </a:solidFill>
              <a:ea typeface="Times New Roman" pitchFamily="18" charset="0"/>
              <a:cs typeface="Tahoma" pitchFamily="34" charset="0"/>
            </a:endParaRPr>
          </a:p>
          <a:p>
            <a:pPr marL="0" indent="0">
              <a:lnSpc>
                <a:spcPct val="80000"/>
              </a:lnSpc>
              <a:buFontTx/>
              <a:buNone/>
            </a:pPr>
            <a:r>
              <a:rPr lang="it-IT" altLang="en-US" sz="1200">
                <a:solidFill>
                  <a:srgbClr val="000000"/>
                </a:solidFill>
                <a:ea typeface="Times New Roman" pitchFamily="18" charset="0"/>
                <a:cs typeface="Tahoma" pitchFamily="34" charset="0"/>
              </a:rPr>
              <a:t>Virtual Gallery: sqm 45</a:t>
            </a:r>
          </a:p>
          <a:p>
            <a:pPr marL="0" indent="0">
              <a:lnSpc>
                <a:spcPct val="80000"/>
              </a:lnSpc>
              <a:buFontTx/>
              <a:buNone/>
            </a:pPr>
            <a:endParaRPr lang="it-IT" altLang="en-US" sz="1200">
              <a:solidFill>
                <a:srgbClr val="000000"/>
              </a:solidFill>
              <a:ea typeface="Times New Roman" pitchFamily="18" charset="0"/>
              <a:cs typeface="Tahoma" pitchFamily="34" charset="0"/>
            </a:endParaRPr>
          </a:p>
          <a:p>
            <a:pPr marL="0" indent="0">
              <a:lnSpc>
                <a:spcPct val="80000"/>
              </a:lnSpc>
              <a:buFontTx/>
              <a:buNone/>
            </a:pPr>
            <a:r>
              <a:rPr lang="en-US" altLang="en-US" sz="1200">
                <a:solidFill>
                  <a:srgbClr val="000000"/>
                </a:solidFill>
                <a:ea typeface="Times New Roman" pitchFamily="18" charset="0"/>
                <a:cs typeface="Tahoma" pitchFamily="34" charset="0"/>
              </a:rPr>
              <a:t>Smaller conference rooms are located on the 1st and 2nd floor.</a:t>
            </a:r>
            <a:endParaRPr lang="it-IT" altLang="en-US" sz="1200">
              <a:solidFill>
                <a:srgbClr val="000000"/>
              </a:solidFill>
              <a:ea typeface="Times New Roman" pitchFamily="18" charset="0"/>
              <a:cs typeface="Tahoma" pitchFamily="34" charset="0"/>
            </a:endParaRPr>
          </a:p>
          <a:p>
            <a:pPr marL="0" indent="0">
              <a:lnSpc>
                <a:spcPct val="80000"/>
              </a:lnSpc>
              <a:buFontTx/>
              <a:buNone/>
            </a:pPr>
            <a:endParaRPr lang="it-IT" altLang="en-US" sz="1200">
              <a:solidFill>
                <a:srgbClr val="000000"/>
              </a:solidFill>
              <a:ea typeface="Times New Roman" pitchFamily="18" charset="0"/>
              <a:cs typeface="Tahoma" pitchFamily="34" charset="0"/>
            </a:endParaRPr>
          </a:p>
        </p:txBody>
      </p:sp>
    </p:spTree>
    <p:extLst>
      <p:ext uri="{BB962C8B-B14F-4D97-AF65-F5344CB8AC3E}">
        <p14:creationId xmlns:p14="http://schemas.microsoft.com/office/powerpoint/2010/main" val="6570266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it-IT" altLang="en-US"/>
              <a:t>Ground Floor</a:t>
            </a:r>
            <a:endParaRPr lang="en-US" altLang="en-US"/>
          </a:p>
        </p:txBody>
      </p:sp>
      <p:pic>
        <p:nvPicPr>
          <p:cNvPr id="13318" name="Picture 6" descr="chiostro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2997200"/>
            <a:ext cx="2608263"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9" descr="3Chiostro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575" y="4797425"/>
            <a:ext cx="2773363"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3" name="Picture 11" descr="Future Centre"/>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684213" y="2997200"/>
            <a:ext cx="26416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4" name="Picture 12" descr="MANIFESTAZIONI"/>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6600" y="1268413"/>
            <a:ext cx="2592388"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8" name="Picture 16" descr="12NG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76600" y="2971800"/>
            <a:ext cx="2592388"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31" name="Picture 19" descr="chiostro"/>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67400" y="1268413"/>
            <a:ext cx="2592388" cy="1728787"/>
          </a:xfrm>
          <a:prstGeom prst="rect">
            <a:avLst/>
          </a:prstGeom>
          <a:noFill/>
          <a:extLst>
            <a:ext uri="{909E8E84-426E-40DD-AFC4-6F175D3DCCD1}">
              <a14:hiddenFill xmlns:a14="http://schemas.microsoft.com/office/drawing/2010/main">
                <a:solidFill>
                  <a:srgbClr val="FFFFFF"/>
                </a:solidFill>
              </a14:hiddenFill>
            </a:ext>
          </a:extLst>
        </p:spPr>
      </p:pic>
      <p:pic>
        <p:nvPicPr>
          <p:cNvPr id="13332" name="Picture 2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4213" y="1268413"/>
            <a:ext cx="2592387" cy="172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36" name="Picture 24" descr="P108009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4213" y="4797425"/>
            <a:ext cx="2522537" cy="1892300"/>
          </a:xfrm>
          <a:prstGeom prst="rect">
            <a:avLst/>
          </a:prstGeom>
          <a:noFill/>
          <a:extLst>
            <a:ext uri="{909E8E84-426E-40DD-AFC4-6F175D3DCCD1}">
              <a14:hiddenFill xmlns:a14="http://schemas.microsoft.com/office/drawing/2010/main">
                <a:solidFill>
                  <a:srgbClr val="FFFFFF"/>
                </a:solidFill>
              </a14:hiddenFill>
            </a:ext>
          </a:extLst>
        </p:spPr>
      </p:pic>
      <p:pic>
        <p:nvPicPr>
          <p:cNvPr id="13338" name="Picture 26" descr="DSC_023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24525" y="4797425"/>
            <a:ext cx="2735263" cy="1889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80033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Piano terr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50" y="857250"/>
            <a:ext cx="9036050" cy="6000750"/>
          </a:xfrm>
          <a:prstGeom prst="rect">
            <a:avLst/>
          </a:prstGeom>
          <a:noFill/>
          <a:extLst>
            <a:ext uri="{909E8E84-426E-40DD-AFC4-6F175D3DCCD1}">
              <a14:hiddenFill xmlns:a14="http://schemas.microsoft.com/office/drawing/2010/main">
                <a:solidFill>
                  <a:srgbClr val="FFFFFF"/>
                </a:solidFill>
              </a14:hiddenFill>
            </a:ext>
          </a:extLst>
        </p:spPr>
      </p:pic>
      <p:sp>
        <p:nvSpPr>
          <p:cNvPr id="2053" name="Text Box 5"/>
          <p:cNvSpPr txBox="1">
            <a:spLocks noChangeArrowheads="1"/>
          </p:cNvSpPr>
          <p:nvPr/>
        </p:nvSpPr>
        <p:spPr bwMode="auto">
          <a:xfrm>
            <a:off x="4284663" y="620713"/>
            <a:ext cx="4859337" cy="26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lnSpc>
                <a:spcPct val="65000"/>
              </a:lnSpc>
              <a:spcBef>
                <a:spcPct val="50000"/>
              </a:spcBef>
            </a:pPr>
            <a:r>
              <a:rPr lang="it-IT" altLang="en-US" sz="1800" smtClean="0">
                <a:solidFill>
                  <a:srgbClr val="000000"/>
                </a:solidFill>
                <a:latin typeface="Bodoni MT" pitchFamily="18" charset="0"/>
              </a:rPr>
              <a:t>Telecom Italia Future Centre – Ground floor</a:t>
            </a:r>
          </a:p>
        </p:txBody>
      </p:sp>
      <p:sp>
        <p:nvSpPr>
          <p:cNvPr id="2054" name="Text Box 6"/>
          <p:cNvSpPr txBox="1">
            <a:spLocks noChangeArrowheads="1"/>
          </p:cNvSpPr>
          <p:nvPr/>
        </p:nvSpPr>
        <p:spPr bwMode="auto">
          <a:xfrm rot="9276769" flipV="1">
            <a:off x="158750" y="1863725"/>
            <a:ext cx="1152525" cy="62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spcBef>
                <a:spcPct val="50000"/>
              </a:spcBef>
            </a:pPr>
            <a:r>
              <a:rPr lang="it-IT" altLang="en-US" smtClean="0">
                <a:solidFill>
                  <a:srgbClr val="000000"/>
                </a:solidFill>
                <a:latin typeface="Bodoni MT" pitchFamily="18" charset="0"/>
              </a:rPr>
              <a:t>Ingresso </a:t>
            </a:r>
          </a:p>
          <a:p>
            <a:pPr algn="l" eaLnBrk="1" hangingPunct="1">
              <a:spcBef>
                <a:spcPct val="50000"/>
              </a:spcBef>
            </a:pPr>
            <a:r>
              <a:rPr lang="it-IT" altLang="en-US" smtClean="0">
                <a:solidFill>
                  <a:srgbClr val="000000"/>
                </a:solidFill>
                <a:latin typeface="Bodoni MT" pitchFamily="18" charset="0"/>
              </a:rPr>
              <a:t>Entrance</a:t>
            </a:r>
          </a:p>
        </p:txBody>
      </p:sp>
      <p:sp>
        <p:nvSpPr>
          <p:cNvPr id="2055" name="Text Box 7"/>
          <p:cNvSpPr txBox="1">
            <a:spLocks noChangeArrowheads="1"/>
          </p:cNvSpPr>
          <p:nvPr/>
        </p:nvSpPr>
        <p:spPr bwMode="auto">
          <a:xfrm>
            <a:off x="5003800" y="4292600"/>
            <a:ext cx="14414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spcBef>
                <a:spcPct val="50000"/>
              </a:spcBef>
            </a:pPr>
            <a:r>
              <a:rPr lang="it-IT" altLang="en-US" sz="1200" smtClean="0">
                <a:solidFill>
                  <a:srgbClr val="000000"/>
                </a:solidFill>
                <a:latin typeface="Bodoni MT" pitchFamily="18" charset="0"/>
              </a:rPr>
              <a:t>Secondo chiostro</a:t>
            </a:r>
          </a:p>
          <a:p>
            <a:pPr algn="l" eaLnBrk="1" hangingPunct="1">
              <a:spcBef>
                <a:spcPct val="50000"/>
              </a:spcBef>
            </a:pPr>
            <a:r>
              <a:rPr lang="it-IT" altLang="en-US" sz="1200" smtClean="0">
                <a:solidFill>
                  <a:srgbClr val="000000"/>
                </a:solidFill>
                <a:latin typeface="Bodoni MT" pitchFamily="18" charset="0"/>
              </a:rPr>
              <a:t>Second Cloister</a:t>
            </a:r>
          </a:p>
        </p:txBody>
      </p:sp>
      <p:sp>
        <p:nvSpPr>
          <p:cNvPr id="2056" name="Text Box 8"/>
          <p:cNvSpPr txBox="1">
            <a:spLocks noChangeArrowheads="1"/>
          </p:cNvSpPr>
          <p:nvPr/>
        </p:nvSpPr>
        <p:spPr bwMode="auto">
          <a:xfrm>
            <a:off x="1692275" y="4365625"/>
            <a:ext cx="13684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spcBef>
                <a:spcPct val="50000"/>
              </a:spcBef>
            </a:pPr>
            <a:r>
              <a:rPr lang="it-IT" altLang="en-US" sz="1200" smtClean="0">
                <a:solidFill>
                  <a:srgbClr val="000000"/>
                </a:solidFill>
                <a:latin typeface="Bodoni MT" pitchFamily="18" charset="0"/>
              </a:rPr>
              <a:t>Primo chiostro</a:t>
            </a:r>
          </a:p>
          <a:p>
            <a:pPr algn="l" eaLnBrk="1" hangingPunct="1">
              <a:spcBef>
                <a:spcPct val="50000"/>
              </a:spcBef>
            </a:pPr>
            <a:r>
              <a:rPr lang="it-IT" altLang="en-US" sz="1200" smtClean="0">
                <a:solidFill>
                  <a:srgbClr val="000000"/>
                </a:solidFill>
                <a:latin typeface="Bodoni MT" pitchFamily="18" charset="0"/>
              </a:rPr>
              <a:t>First Cloister</a:t>
            </a:r>
          </a:p>
        </p:txBody>
      </p:sp>
      <p:sp>
        <p:nvSpPr>
          <p:cNvPr id="2057" name="Text Box 9"/>
          <p:cNvSpPr txBox="1">
            <a:spLocks noChangeArrowheads="1"/>
          </p:cNvSpPr>
          <p:nvPr/>
        </p:nvSpPr>
        <p:spPr bwMode="auto">
          <a:xfrm>
            <a:off x="1042988" y="2349500"/>
            <a:ext cx="93503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spcBef>
                <a:spcPct val="50000"/>
              </a:spcBef>
            </a:pPr>
            <a:r>
              <a:rPr lang="it-IT" altLang="en-US" smtClean="0">
                <a:solidFill>
                  <a:srgbClr val="000000"/>
                </a:solidFill>
                <a:latin typeface="Bodoni MT" pitchFamily="18" charset="0"/>
              </a:rPr>
              <a:t>Reception</a:t>
            </a:r>
          </a:p>
        </p:txBody>
      </p:sp>
      <p:sp>
        <p:nvSpPr>
          <p:cNvPr id="2072" name="Text Box 24"/>
          <p:cNvSpPr txBox="1">
            <a:spLocks noChangeArrowheads="1"/>
          </p:cNvSpPr>
          <p:nvPr/>
        </p:nvSpPr>
        <p:spPr bwMode="auto">
          <a:xfrm rot="5400000">
            <a:off x="7804944" y="3652044"/>
            <a:ext cx="72072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spcBef>
                <a:spcPct val="50000"/>
              </a:spcBef>
            </a:pPr>
            <a:r>
              <a:rPr lang="it-IT" altLang="en-US" sz="1200" smtClean="0">
                <a:solidFill>
                  <a:srgbClr val="000000"/>
                </a:solidFill>
                <a:latin typeface="Bodoni MT" pitchFamily="18" charset="0"/>
              </a:rPr>
              <a:t>Toilettes</a:t>
            </a:r>
          </a:p>
        </p:txBody>
      </p:sp>
      <p:sp>
        <p:nvSpPr>
          <p:cNvPr id="2080" name="Text Box 32"/>
          <p:cNvSpPr txBox="1">
            <a:spLocks noChangeArrowheads="1"/>
          </p:cNvSpPr>
          <p:nvPr/>
        </p:nvSpPr>
        <p:spPr bwMode="auto">
          <a:xfrm>
            <a:off x="1979613" y="2420938"/>
            <a:ext cx="42227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it-IT" altLang="en-US" sz="1200" smtClean="0">
                <a:solidFill>
                  <a:srgbClr val="000000"/>
                </a:solidFill>
                <a:latin typeface="Arial" charset="0"/>
              </a:rPr>
              <a:t>Lift</a:t>
            </a:r>
          </a:p>
        </p:txBody>
      </p:sp>
      <p:sp>
        <p:nvSpPr>
          <p:cNvPr id="2081" name="Text Box 33"/>
          <p:cNvSpPr txBox="1">
            <a:spLocks noChangeArrowheads="1"/>
          </p:cNvSpPr>
          <p:nvPr/>
        </p:nvSpPr>
        <p:spPr bwMode="auto">
          <a:xfrm>
            <a:off x="2268538" y="2420938"/>
            <a:ext cx="60642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it-IT" altLang="en-US" sz="1200" smtClean="0">
                <a:solidFill>
                  <a:srgbClr val="000000"/>
                </a:solidFill>
                <a:latin typeface="Arial" charset="0"/>
              </a:rPr>
              <a:t>Stairs</a:t>
            </a:r>
          </a:p>
        </p:txBody>
      </p:sp>
      <p:sp>
        <p:nvSpPr>
          <p:cNvPr id="2084" name="Text Box 36"/>
          <p:cNvSpPr txBox="1">
            <a:spLocks noChangeArrowheads="1"/>
          </p:cNvSpPr>
          <p:nvPr/>
        </p:nvSpPr>
        <p:spPr bwMode="auto">
          <a:xfrm flipH="1">
            <a:off x="1476375" y="5589588"/>
            <a:ext cx="1727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it-IT" altLang="en-US" smtClean="0">
                <a:solidFill>
                  <a:srgbClr val="000000"/>
                </a:solidFill>
                <a:latin typeface="Bodoni MT" pitchFamily="18" charset="0"/>
              </a:rPr>
              <a:t>Exhibition Room</a:t>
            </a:r>
          </a:p>
        </p:txBody>
      </p:sp>
      <p:sp>
        <p:nvSpPr>
          <p:cNvPr id="2087" name="Text Box 39"/>
          <p:cNvSpPr txBox="1">
            <a:spLocks noChangeArrowheads="1"/>
          </p:cNvSpPr>
          <p:nvPr/>
        </p:nvSpPr>
        <p:spPr bwMode="auto">
          <a:xfrm rot="16200000">
            <a:off x="3063081" y="3683794"/>
            <a:ext cx="13747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r>
              <a:rPr lang="it-IT" altLang="en-US" sz="1200" smtClean="0">
                <a:solidFill>
                  <a:srgbClr val="000000"/>
                </a:solidFill>
                <a:latin typeface="Times New Roman" pitchFamily="18" charset="0"/>
              </a:rPr>
              <a:t>Virtual Gallery</a:t>
            </a:r>
          </a:p>
        </p:txBody>
      </p:sp>
      <p:sp>
        <p:nvSpPr>
          <p:cNvPr id="2088" name="Rectangle 40"/>
          <p:cNvSpPr>
            <a:spLocks noChangeArrowheads="1"/>
          </p:cNvSpPr>
          <p:nvPr/>
        </p:nvSpPr>
        <p:spPr bwMode="auto">
          <a:xfrm>
            <a:off x="3492500" y="3068638"/>
            <a:ext cx="503238" cy="1873250"/>
          </a:xfrm>
          <a:prstGeom prst="rect">
            <a:avLst/>
          </a:prstGeom>
          <a:solidFill>
            <a:srgbClr val="008000">
              <a:alpha val="50000"/>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hangingPunct="1"/>
            <a:endParaRPr lang="en-GB" sz="1800" b="0" smtClean="0">
              <a:solidFill>
                <a:srgbClr val="000000"/>
              </a:solidFill>
              <a:latin typeface="Arial" charset="0"/>
            </a:endParaRPr>
          </a:p>
        </p:txBody>
      </p:sp>
      <p:sp>
        <p:nvSpPr>
          <p:cNvPr id="2091" name="Rectangle 43"/>
          <p:cNvSpPr>
            <a:spLocks noChangeArrowheads="1"/>
          </p:cNvSpPr>
          <p:nvPr/>
        </p:nvSpPr>
        <p:spPr bwMode="auto">
          <a:xfrm>
            <a:off x="1476375" y="5300663"/>
            <a:ext cx="1728788" cy="865187"/>
          </a:xfrm>
          <a:prstGeom prst="rect">
            <a:avLst/>
          </a:prstGeom>
          <a:solidFill>
            <a:srgbClr val="008000">
              <a:alpha val="50000"/>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hangingPunct="1"/>
            <a:endParaRPr lang="en-GB" sz="1800" b="0" smtClean="0">
              <a:solidFill>
                <a:srgbClr val="000000"/>
              </a:solidFill>
              <a:latin typeface="Arial" charset="0"/>
            </a:endParaRPr>
          </a:p>
        </p:txBody>
      </p:sp>
      <p:sp>
        <p:nvSpPr>
          <p:cNvPr id="2093" name="Rectangle 45"/>
          <p:cNvSpPr>
            <a:spLocks noChangeArrowheads="1"/>
          </p:cNvSpPr>
          <p:nvPr/>
        </p:nvSpPr>
        <p:spPr bwMode="auto">
          <a:xfrm>
            <a:off x="1042988" y="2781300"/>
            <a:ext cx="2449512" cy="2519363"/>
          </a:xfrm>
          <a:prstGeom prst="rect">
            <a:avLst/>
          </a:prstGeom>
          <a:solidFill>
            <a:srgbClr val="CCFFFF">
              <a:alpha val="50000"/>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hangingPunct="1"/>
            <a:endParaRPr lang="en-GB" sz="1800" b="0" smtClean="0">
              <a:solidFill>
                <a:srgbClr val="000000"/>
              </a:solidFill>
              <a:latin typeface="Arial" charset="0"/>
            </a:endParaRPr>
          </a:p>
        </p:txBody>
      </p:sp>
      <p:sp>
        <p:nvSpPr>
          <p:cNvPr id="2094" name="Rectangle 46"/>
          <p:cNvSpPr>
            <a:spLocks noChangeArrowheads="1"/>
          </p:cNvSpPr>
          <p:nvPr/>
        </p:nvSpPr>
        <p:spPr bwMode="auto">
          <a:xfrm>
            <a:off x="3995738" y="2349500"/>
            <a:ext cx="3024187" cy="2951163"/>
          </a:xfrm>
          <a:prstGeom prst="rect">
            <a:avLst/>
          </a:prstGeom>
          <a:solidFill>
            <a:srgbClr val="CCFFFF">
              <a:alpha val="50000"/>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hangingPunct="1"/>
            <a:endParaRPr lang="en-GB" sz="1800" b="0" smtClean="0">
              <a:solidFill>
                <a:srgbClr val="000000"/>
              </a:solidFill>
              <a:latin typeface="Arial" charset="0"/>
            </a:endParaRPr>
          </a:p>
        </p:txBody>
      </p:sp>
      <p:sp>
        <p:nvSpPr>
          <p:cNvPr id="2097" name="Rectangle 49"/>
          <p:cNvSpPr>
            <a:spLocks noChangeArrowheads="1"/>
          </p:cNvSpPr>
          <p:nvPr/>
        </p:nvSpPr>
        <p:spPr bwMode="auto">
          <a:xfrm>
            <a:off x="7092950" y="3141663"/>
            <a:ext cx="935038" cy="1439862"/>
          </a:xfrm>
          <a:prstGeom prst="rect">
            <a:avLst/>
          </a:prstGeom>
          <a:solidFill>
            <a:srgbClr val="FFCC99">
              <a:alpha val="50000"/>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hangingPunct="1"/>
            <a:endParaRPr lang="en-GB" sz="1800" b="0" smtClean="0">
              <a:solidFill>
                <a:srgbClr val="000000"/>
              </a:solidFill>
              <a:latin typeface="Arial" charset="0"/>
            </a:endParaRPr>
          </a:p>
        </p:txBody>
      </p:sp>
      <p:sp>
        <p:nvSpPr>
          <p:cNvPr id="2098" name="Text Box 50"/>
          <p:cNvSpPr txBox="1">
            <a:spLocks noChangeArrowheads="1"/>
          </p:cNvSpPr>
          <p:nvPr/>
        </p:nvSpPr>
        <p:spPr bwMode="auto">
          <a:xfrm>
            <a:off x="7451725" y="3214688"/>
            <a:ext cx="35242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it-IT" altLang="en-US" sz="800" smtClean="0">
                <a:solidFill>
                  <a:srgbClr val="000000"/>
                </a:solidFill>
                <a:latin typeface="Arial" charset="0"/>
              </a:rPr>
              <a:t>WC</a:t>
            </a:r>
          </a:p>
        </p:txBody>
      </p:sp>
      <p:sp>
        <p:nvSpPr>
          <p:cNvPr id="2099" name="Text Box 51"/>
          <p:cNvSpPr txBox="1">
            <a:spLocks noChangeArrowheads="1"/>
          </p:cNvSpPr>
          <p:nvPr/>
        </p:nvSpPr>
        <p:spPr bwMode="auto">
          <a:xfrm>
            <a:off x="7451725" y="4292600"/>
            <a:ext cx="35242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it-IT" altLang="en-US" sz="800" smtClean="0">
                <a:solidFill>
                  <a:srgbClr val="000000"/>
                </a:solidFill>
                <a:latin typeface="Arial" charset="0"/>
              </a:rPr>
              <a:t>WC</a:t>
            </a:r>
          </a:p>
        </p:txBody>
      </p:sp>
      <p:sp>
        <p:nvSpPr>
          <p:cNvPr id="2100" name="Text Box 52"/>
          <p:cNvSpPr txBox="1">
            <a:spLocks noChangeArrowheads="1"/>
          </p:cNvSpPr>
          <p:nvPr/>
        </p:nvSpPr>
        <p:spPr bwMode="auto">
          <a:xfrm>
            <a:off x="7451725" y="3933825"/>
            <a:ext cx="352425"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it-IT" altLang="en-US" sz="800" smtClean="0">
                <a:solidFill>
                  <a:srgbClr val="000000"/>
                </a:solidFill>
                <a:latin typeface="Arial" charset="0"/>
              </a:rPr>
              <a:t>WC</a:t>
            </a:r>
          </a:p>
        </p:txBody>
      </p:sp>
      <p:sp>
        <p:nvSpPr>
          <p:cNvPr id="2101" name="Rectangle 53"/>
          <p:cNvSpPr>
            <a:spLocks noChangeArrowheads="1"/>
          </p:cNvSpPr>
          <p:nvPr/>
        </p:nvSpPr>
        <p:spPr bwMode="auto">
          <a:xfrm>
            <a:off x="7092950" y="4581525"/>
            <a:ext cx="935038" cy="719138"/>
          </a:xfrm>
          <a:prstGeom prst="rect">
            <a:avLst/>
          </a:prstGeom>
          <a:solidFill>
            <a:srgbClr val="993366">
              <a:alpha val="50000"/>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hangingPunct="1"/>
            <a:endParaRPr lang="en-GB" sz="1800" b="0" smtClean="0">
              <a:solidFill>
                <a:srgbClr val="000000"/>
              </a:solidFill>
              <a:latin typeface="Arial" charset="0"/>
            </a:endParaRPr>
          </a:p>
        </p:txBody>
      </p:sp>
      <p:sp>
        <p:nvSpPr>
          <p:cNvPr id="2104" name="Text Box 56"/>
          <p:cNvSpPr txBox="1">
            <a:spLocks noChangeArrowheads="1"/>
          </p:cNvSpPr>
          <p:nvPr/>
        </p:nvSpPr>
        <p:spPr bwMode="auto">
          <a:xfrm>
            <a:off x="7164388" y="4724400"/>
            <a:ext cx="7921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spcBef>
                <a:spcPct val="50000"/>
              </a:spcBef>
            </a:pPr>
            <a:r>
              <a:rPr lang="it-IT" altLang="en-US" smtClean="0">
                <a:solidFill>
                  <a:srgbClr val="000000"/>
                </a:solidFill>
                <a:latin typeface="Bodoni MT" pitchFamily="18" charset="0"/>
              </a:rPr>
              <a:t>Cavana</a:t>
            </a:r>
          </a:p>
        </p:txBody>
      </p:sp>
      <p:sp>
        <p:nvSpPr>
          <p:cNvPr id="2105" name="Rectangle 57"/>
          <p:cNvSpPr>
            <a:spLocks noChangeArrowheads="1"/>
          </p:cNvSpPr>
          <p:nvPr/>
        </p:nvSpPr>
        <p:spPr bwMode="auto">
          <a:xfrm>
            <a:off x="1116013" y="2060575"/>
            <a:ext cx="935037" cy="719138"/>
          </a:xfrm>
          <a:prstGeom prst="rect">
            <a:avLst/>
          </a:prstGeom>
          <a:solidFill>
            <a:srgbClr val="993366">
              <a:alpha val="50000"/>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hangingPunct="1"/>
            <a:endParaRPr lang="en-GB" sz="1800" b="0" smtClean="0">
              <a:solidFill>
                <a:srgbClr val="000000"/>
              </a:solidFill>
              <a:latin typeface="Arial" charset="0"/>
            </a:endParaRPr>
          </a:p>
        </p:txBody>
      </p:sp>
    </p:spTree>
    <p:extLst>
      <p:ext uri="{BB962C8B-B14F-4D97-AF65-F5344CB8AC3E}">
        <p14:creationId xmlns:p14="http://schemas.microsoft.com/office/powerpoint/2010/main" val="28333520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23850" y="476250"/>
            <a:ext cx="8362950" cy="1728788"/>
          </a:xfrm>
        </p:spPr>
        <p:txBody>
          <a:bodyPr/>
          <a:lstStyle/>
          <a:p>
            <a:r>
              <a:rPr lang="it-IT" altLang="en-US" sz="4800" dirty="0"/>
              <a:t>Conference Room “Refettorio”</a:t>
            </a:r>
            <a:r>
              <a:rPr lang="it-IT" altLang="en-US" sz="4000" dirty="0"/>
              <a:t/>
            </a:r>
            <a:br>
              <a:rPr lang="it-IT" altLang="en-US" sz="4000" dirty="0"/>
            </a:br>
            <a:r>
              <a:rPr lang="it-IT" altLang="en-US" sz="4000" dirty="0"/>
              <a:t/>
            </a:r>
            <a:br>
              <a:rPr lang="it-IT" altLang="en-US" sz="4000" dirty="0"/>
            </a:br>
            <a:r>
              <a:rPr lang="it-IT" altLang="en-US" sz="4000" dirty="0"/>
              <a:t>Mezzanine Floor</a:t>
            </a:r>
            <a:endParaRPr lang="en-US" altLang="en-US" sz="4000" dirty="0"/>
          </a:p>
        </p:txBody>
      </p:sp>
      <p:pic>
        <p:nvPicPr>
          <p:cNvPr id="15367" name="Picture 7" descr="2Refettori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4797425"/>
            <a:ext cx="2641600" cy="176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Picture 8" descr="refettori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4797425"/>
            <a:ext cx="2608263" cy="176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0" name="Picture 10" descr="13porto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4797425"/>
            <a:ext cx="2592388" cy="1773238"/>
          </a:xfrm>
          <a:prstGeom prst="rect">
            <a:avLst/>
          </a:prstGeom>
          <a:noFill/>
          <a:extLst>
            <a:ext uri="{909E8E84-426E-40DD-AFC4-6F175D3DCCD1}">
              <a14:hiddenFill xmlns:a14="http://schemas.microsoft.com/office/drawing/2010/main">
                <a:solidFill>
                  <a:srgbClr val="FFFFFF"/>
                </a:solidFill>
              </a14:hiddenFill>
            </a:ext>
          </a:extLst>
        </p:spPr>
      </p:pic>
      <p:pic>
        <p:nvPicPr>
          <p:cNvPr id="15372" name="Picture 12" descr="3Affresch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213" y="3046413"/>
            <a:ext cx="2592387" cy="1751012"/>
          </a:xfrm>
          <a:prstGeom prst="rect">
            <a:avLst/>
          </a:prstGeom>
          <a:noFill/>
          <a:extLst>
            <a:ext uri="{909E8E84-426E-40DD-AFC4-6F175D3DCCD1}">
              <a14:hiddenFill xmlns:a14="http://schemas.microsoft.com/office/drawing/2010/main">
                <a:solidFill>
                  <a:srgbClr val="FFFFFF"/>
                </a:solidFill>
              </a14:hiddenFill>
            </a:ext>
          </a:extLst>
        </p:spPr>
      </p:pic>
      <p:pic>
        <p:nvPicPr>
          <p:cNvPr id="15373" name="Picture 13" descr="Refettorio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6600" y="3068638"/>
            <a:ext cx="2592388" cy="1725612"/>
          </a:xfrm>
          <a:prstGeom prst="rect">
            <a:avLst/>
          </a:prstGeom>
          <a:noFill/>
          <a:extLst>
            <a:ext uri="{909E8E84-426E-40DD-AFC4-6F175D3DCCD1}">
              <a14:hiddenFill xmlns:a14="http://schemas.microsoft.com/office/drawing/2010/main">
                <a:solidFill>
                  <a:srgbClr val="FFFFFF"/>
                </a:solidFill>
              </a14:hiddenFill>
            </a:ext>
          </a:extLst>
        </p:spPr>
      </p:pic>
      <p:pic>
        <p:nvPicPr>
          <p:cNvPr id="15379" name="Picture 19" descr="foyerligh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67400" y="3062288"/>
            <a:ext cx="2592388" cy="1725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28393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Piano ammezza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68413"/>
            <a:ext cx="9144000" cy="4464050"/>
          </a:xfrm>
          <a:prstGeom prst="rect">
            <a:avLst/>
          </a:prstGeom>
          <a:noFill/>
          <a:extLst>
            <a:ext uri="{909E8E84-426E-40DD-AFC4-6F175D3DCCD1}">
              <a14:hiddenFill xmlns:a14="http://schemas.microsoft.com/office/drawing/2010/main">
                <a:solidFill>
                  <a:srgbClr val="FFFFFF"/>
                </a:solidFill>
              </a14:hiddenFill>
            </a:ext>
          </a:extLst>
        </p:spPr>
      </p:pic>
      <p:sp>
        <p:nvSpPr>
          <p:cNvPr id="5123" name="Text Box 3"/>
          <p:cNvSpPr txBox="1">
            <a:spLocks noChangeArrowheads="1"/>
          </p:cNvSpPr>
          <p:nvPr/>
        </p:nvSpPr>
        <p:spPr bwMode="auto">
          <a:xfrm>
            <a:off x="4284663" y="765175"/>
            <a:ext cx="48593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spcBef>
                <a:spcPct val="50000"/>
              </a:spcBef>
            </a:pPr>
            <a:r>
              <a:rPr lang="it-IT" altLang="en-US" sz="1800" smtClean="0">
                <a:solidFill>
                  <a:srgbClr val="000000"/>
                </a:solidFill>
                <a:latin typeface="Bodoni MT" pitchFamily="18" charset="0"/>
              </a:rPr>
              <a:t>Telecom Italia Future Centre  -  Mezzanine</a:t>
            </a:r>
          </a:p>
        </p:txBody>
      </p:sp>
      <p:sp>
        <p:nvSpPr>
          <p:cNvPr id="5124" name="Text Box 4"/>
          <p:cNvSpPr txBox="1">
            <a:spLocks noChangeArrowheads="1"/>
          </p:cNvSpPr>
          <p:nvPr/>
        </p:nvSpPr>
        <p:spPr bwMode="auto">
          <a:xfrm rot="5400000">
            <a:off x="8330406" y="3245645"/>
            <a:ext cx="12604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spcBef>
                <a:spcPct val="50000"/>
              </a:spcBef>
            </a:pPr>
            <a:r>
              <a:rPr lang="it-IT" altLang="en-US" sz="1800" smtClean="0">
                <a:solidFill>
                  <a:srgbClr val="000000"/>
                </a:solidFill>
                <a:latin typeface="Bodoni MT" pitchFamily="18" charset="0"/>
              </a:rPr>
              <a:t>Refettorio</a:t>
            </a:r>
          </a:p>
        </p:txBody>
      </p:sp>
      <p:sp>
        <p:nvSpPr>
          <p:cNvPr id="5125" name="Text Box 5"/>
          <p:cNvSpPr txBox="1">
            <a:spLocks noChangeArrowheads="1"/>
          </p:cNvSpPr>
          <p:nvPr/>
        </p:nvSpPr>
        <p:spPr bwMode="auto">
          <a:xfrm>
            <a:off x="5580063" y="3573463"/>
            <a:ext cx="14398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spcBef>
                <a:spcPct val="50000"/>
              </a:spcBef>
            </a:pPr>
            <a:r>
              <a:rPr lang="it-IT" altLang="en-US" sz="1200" smtClean="0">
                <a:solidFill>
                  <a:srgbClr val="000000"/>
                </a:solidFill>
                <a:latin typeface="Bodoni MT" pitchFamily="18" charset="0"/>
              </a:rPr>
              <a:t>Secondo Chiostro</a:t>
            </a:r>
            <a:br>
              <a:rPr lang="it-IT" altLang="en-US" sz="1200" smtClean="0">
                <a:solidFill>
                  <a:srgbClr val="000000"/>
                </a:solidFill>
                <a:latin typeface="Bodoni MT" pitchFamily="18" charset="0"/>
              </a:rPr>
            </a:br>
            <a:r>
              <a:rPr lang="it-IT" altLang="en-US" sz="1200" smtClean="0">
                <a:solidFill>
                  <a:srgbClr val="000000"/>
                </a:solidFill>
                <a:latin typeface="Bodoni MT" pitchFamily="18" charset="0"/>
              </a:rPr>
              <a:t>Second Cloister</a:t>
            </a:r>
          </a:p>
        </p:txBody>
      </p:sp>
      <p:sp>
        <p:nvSpPr>
          <p:cNvPr id="5126" name="Text Box 6"/>
          <p:cNvSpPr txBox="1">
            <a:spLocks noChangeArrowheads="1"/>
          </p:cNvSpPr>
          <p:nvPr/>
        </p:nvSpPr>
        <p:spPr bwMode="auto">
          <a:xfrm>
            <a:off x="2268538" y="3644900"/>
            <a:ext cx="129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spcBef>
                <a:spcPct val="50000"/>
              </a:spcBef>
            </a:pPr>
            <a:r>
              <a:rPr lang="it-IT" altLang="en-US" sz="1200" smtClean="0">
                <a:solidFill>
                  <a:srgbClr val="000000"/>
                </a:solidFill>
                <a:latin typeface="Bodoni MT" pitchFamily="18" charset="0"/>
              </a:rPr>
              <a:t>Primo Chiostro</a:t>
            </a:r>
            <a:br>
              <a:rPr lang="it-IT" altLang="en-US" sz="1200" smtClean="0">
                <a:solidFill>
                  <a:srgbClr val="000000"/>
                </a:solidFill>
                <a:latin typeface="Bodoni MT" pitchFamily="18" charset="0"/>
              </a:rPr>
            </a:br>
            <a:r>
              <a:rPr lang="it-IT" altLang="en-US" sz="1200" smtClean="0">
                <a:solidFill>
                  <a:srgbClr val="000000"/>
                </a:solidFill>
                <a:latin typeface="Bodoni MT" pitchFamily="18" charset="0"/>
              </a:rPr>
              <a:t>First Cloister</a:t>
            </a:r>
          </a:p>
        </p:txBody>
      </p:sp>
      <p:sp>
        <p:nvSpPr>
          <p:cNvPr id="5127" name="Text Box 7"/>
          <p:cNvSpPr txBox="1">
            <a:spLocks noChangeArrowheads="1"/>
          </p:cNvSpPr>
          <p:nvPr/>
        </p:nvSpPr>
        <p:spPr bwMode="auto">
          <a:xfrm>
            <a:off x="5364163" y="4581525"/>
            <a:ext cx="1439862"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spcBef>
                <a:spcPct val="50000"/>
              </a:spcBef>
            </a:pPr>
            <a:r>
              <a:rPr lang="it-IT" altLang="en-US" smtClean="0">
                <a:solidFill>
                  <a:srgbClr val="000000"/>
                </a:solidFill>
                <a:latin typeface="Bodoni MT" pitchFamily="18" charset="0"/>
              </a:rPr>
              <a:t>Internet Cafè catering room </a:t>
            </a:r>
          </a:p>
        </p:txBody>
      </p:sp>
      <p:sp>
        <p:nvSpPr>
          <p:cNvPr id="5128" name="Text Box 8"/>
          <p:cNvSpPr txBox="1">
            <a:spLocks noChangeArrowheads="1"/>
          </p:cNvSpPr>
          <p:nvPr/>
        </p:nvSpPr>
        <p:spPr bwMode="auto">
          <a:xfrm rot="-1207586">
            <a:off x="676275" y="1495425"/>
            <a:ext cx="881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spcBef>
                <a:spcPct val="50000"/>
              </a:spcBef>
            </a:pPr>
            <a:r>
              <a:rPr lang="it-IT" altLang="en-US" sz="1200" smtClean="0">
                <a:solidFill>
                  <a:srgbClr val="000000"/>
                </a:solidFill>
                <a:latin typeface="Bodoni MT" pitchFamily="18" charset="0"/>
              </a:rPr>
              <a:t>Ingresso</a:t>
            </a:r>
            <a:br>
              <a:rPr lang="it-IT" altLang="en-US" sz="1200" smtClean="0">
                <a:solidFill>
                  <a:srgbClr val="000000"/>
                </a:solidFill>
                <a:latin typeface="Bodoni MT" pitchFamily="18" charset="0"/>
              </a:rPr>
            </a:br>
            <a:r>
              <a:rPr lang="it-IT" altLang="en-US" sz="1200" smtClean="0">
                <a:solidFill>
                  <a:srgbClr val="000000"/>
                </a:solidFill>
                <a:latin typeface="Bodoni MT" pitchFamily="18" charset="0"/>
              </a:rPr>
              <a:t>Entrance</a:t>
            </a:r>
          </a:p>
        </p:txBody>
      </p:sp>
      <p:sp>
        <p:nvSpPr>
          <p:cNvPr id="5134" name="Text Box 14"/>
          <p:cNvSpPr txBox="1">
            <a:spLocks noChangeArrowheads="1"/>
          </p:cNvSpPr>
          <p:nvPr/>
        </p:nvSpPr>
        <p:spPr bwMode="auto">
          <a:xfrm rot="5400000">
            <a:off x="7581106" y="3245645"/>
            <a:ext cx="12604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spcBef>
                <a:spcPct val="50000"/>
              </a:spcBef>
            </a:pPr>
            <a:r>
              <a:rPr lang="it-IT" altLang="en-US" sz="1800" smtClean="0">
                <a:solidFill>
                  <a:srgbClr val="000000"/>
                </a:solidFill>
                <a:latin typeface="Bodoni MT" pitchFamily="18" charset="0"/>
              </a:rPr>
              <a:t>Refectory</a:t>
            </a:r>
          </a:p>
        </p:txBody>
      </p:sp>
      <p:sp>
        <p:nvSpPr>
          <p:cNvPr id="5135" name="Text Box 15"/>
          <p:cNvSpPr txBox="1">
            <a:spLocks noChangeArrowheads="1"/>
          </p:cNvSpPr>
          <p:nvPr/>
        </p:nvSpPr>
        <p:spPr bwMode="auto">
          <a:xfrm>
            <a:off x="5992813" y="1157288"/>
            <a:ext cx="28495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it-IT" altLang="en-US" sz="1800" smtClean="0">
                <a:solidFill>
                  <a:srgbClr val="000000"/>
                </a:solidFill>
                <a:latin typeface="Bodoni MT" pitchFamily="18" charset="0"/>
              </a:rPr>
              <a:t>Conference Room Refettorio</a:t>
            </a:r>
          </a:p>
        </p:txBody>
      </p:sp>
      <p:sp>
        <p:nvSpPr>
          <p:cNvPr id="5140" name="Rectangle 20"/>
          <p:cNvSpPr>
            <a:spLocks noChangeArrowheads="1"/>
          </p:cNvSpPr>
          <p:nvPr/>
        </p:nvSpPr>
        <p:spPr bwMode="auto">
          <a:xfrm>
            <a:off x="7740650" y="1916113"/>
            <a:ext cx="1008063" cy="2592387"/>
          </a:xfrm>
          <a:prstGeom prst="rect">
            <a:avLst/>
          </a:prstGeom>
          <a:solidFill>
            <a:srgbClr val="FF0000">
              <a:alpha val="50000"/>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hangingPunct="1"/>
            <a:endParaRPr lang="en-GB" sz="1800" b="0" smtClean="0">
              <a:solidFill>
                <a:srgbClr val="000000"/>
              </a:solidFill>
              <a:latin typeface="Arial" charset="0"/>
            </a:endParaRPr>
          </a:p>
        </p:txBody>
      </p:sp>
      <p:sp>
        <p:nvSpPr>
          <p:cNvPr id="5144" name="Rectangle 24"/>
          <p:cNvSpPr>
            <a:spLocks noChangeArrowheads="1"/>
          </p:cNvSpPr>
          <p:nvPr/>
        </p:nvSpPr>
        <p:spPr bwMode="auto">
          <a:xfrm>
            <a:off x="4787900" y="4508500"/>
            <a:ext cx="2232025" cy="720725"/>
          </a:xfrm>
          <a:prstGeom prst="rect">
            <a:avLst/>
          </a:prstGeom>
          <a:solidFill>
            <a:srgbClr val="008000">
              <a:alpha val="50000"/>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hangingPunct="1"/>
            <a:endParaRPr lang="en-GB" sz="1800" b="0" smtClean="0">
              <a:solidFill>
                <a:srgbClr val="000000"/>
              </a:solidFill>
              <a:latin typeface="Arial" charset="0"/>
            </a:endParaRPr>
          </a:p>
        </p:txBody>
      </p:sp>
      <p:sp>
        <p:nvSpPr>
          <p:cNvPr id="5146" name="Rectangle 26"/>
          <p:cNvSpPr>
            <a:spLocks noChangeArrowheads="1"/>
          </p:cNvSpPr>
          <p:nvPr/>
        </p:nvSpPr>
        <p:spPr bwMode="auto">
          <a:xfrm>
            <a:off x="7740650" y="4508500"/>
            <a:ext cx="1008063" cy="720725"/>
          </a:xfrm>
          <a:prstGeom prst="rect">
            <a:avLst/>
          </a:prstGeom>
          <a:solidFill>
            <a:srgbClr val="FF0000">
              <a:alpha val="50000"/>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l" eaLnBrk="1" hangingPunct="1"/>
            <a:endParaRPr lang="en-GB" sz="1800" b="0" smtClean="0">
              <a:solidFill>
                <a:srgbClr val="000000"/>
              </a:solidFill>
              <a:latin typeface="Arial" charset="0"/>
            </a:endParaRPr>
          </a:p>
        </p:txBody>
      </p:sp>
      <p:sp>
        <p:nvSpPr>
          <p:cNvPr id="5151" name="Text Box 31"/>
          <p:cNvSpPr txBox="1">
            <a:spLocks noChangeArrowheads="1"/>
          </p:cNvSpPr>
          <p:nvPr/>
        </p:nvSpPr>
        <p:spPr bwMode="auto">
          <a:xfrm>
            <a:off x="7164388" y="4508500"/>
            <a:ext cx="6064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eaLnBrk="1" hangingPunct="1"/>
            <a:r>
              <a:rPr lang="it-IT" altLang="en-US" sz="1200" smtClean="0">
                <a:solidFill>
                  <a:srgbClr val="000000"/>
                </a:solidFill>
                <a:latin typeface="Arial" charset="0"/>
              </a:rPr>
              <a:t>Stairs</a:t>
            </a:r>
          </a:p>
        </p:txBody>
      </p:sp>
      <p:sp>
        <p:nvSpPr>
          <p:cNvPr id="5152" name="Text Box 32"/>
          <p:cNvSpPr txBox="1">
            <a:spLocks noChangeArrowheads="1"/>
          </p:cNvSpPr>
          <p:nvPr/>
        </p:nvSpPr>
        <p:spPr bwMode="auto">
          <a:xfrm>
            <a:off x="7885113" y="4581525"/>
            <a:ext cx="71913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1" hangingPunct="1"/>
            <a:r>
              <a:rPr lang="it-IT" altLang="en-US" smtClean="0">
                <a:solidFill>
                  <a:srgbClr val="000000"/>
                </a:solidFill>
                <a:latin typeface="Bodoni MT" pitchFamily="18" charset="0"/>
              </a:rPr>
              <a:t>Foyer</a:t>
            </a:r>
          </a:p>
        </p:txBody>
      </p:sp>
    </p:spTree>
    <p:extLst>
      <p:ext uri="{BB962C8B-B14F-4D97-AF65-F5344CB8AC3E}">
        <p14:creationId xmlns:p14="http://schemas.microsoft.com/office/powerpoint/2010/main" val="11065896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000" y="5930900"/>
            <a:ext cx="8229600" cy="1143000"/>
          </a:xfrm>
        </p:spPr>
        <p:txBody>
          <a:bodyPr/>
          <a:lstStyle/>
          <a:p>
            <a:r>
              <a:rPr lang="en-GB" dirty="0" smtClean="0"/>
              <a:t>Entrance</a:t>
            </a:r>
            <a:endParaRPr lang="en-GB" dirty="0"/>
          </a:p>
        </p:txBody>
      </p:sp>
      <p:pic>
        <p:nvPicPr>
          <p:cNvPr id="2051" name="Picture 3" descr="C:\Users\rcatmur.SPIRENTCOM\AppData\Local\Microsoft\Windows\Temporary Internet Files\Content.Outlook\8O8ZNUBR\Captur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8834" y="533400"/>
            <a:ext cx="5906325" cy="5439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1219419"/>
      </p:ext>
    </p:extLst>
  </p:cSld>
  <p:clrMapOvr>
    <a:masterClrMapping/>
  </p:clrMapOvr>
</p:sld>
</file>

<file path=ppt/theme/theme1.xml><?xml version="1.0" encoding="utf-8"?>
<a:theme xmlns:a="http://schemas.openxmlformats.org/drawingml/2006/main" name="Spirent_ 2012-2">
  <a:themeElements>
    <a:clrScheme name="Spirent_Horizon 1">
      <a:dk1>
        <a:srgbClr val="21368B"/>
      </a:dk1>
      <a:lt1>
        <a:srgbClr val="FFFFFF"/>
      </a:lt1>
      <a:dk2>
        <a:srgbClr val="0096D6"/>
      </a:dk2>
      <a:lt2>
        <a:srgbClr val="919195"/>
      </a:lt2>
      <a:accent1>
        <a:srgbClr val="3C71B7"/>
      </a:accent1>
      <a:accent2>
        <a:srgbClr val="820053"/>
      </a:accent2>
      <a:accent3>
        <a:srgbClr val="FFFFFF"/>
      </a:accent3>
      <a:accent4>
        <a:srgbClr val="1B2D76"/>
      </a:accent4>
      <a:accent5>
        <a:srgbClr val="AFBBD8"/>
      </a:accent5>
      <a:accent6>
        <a:srgbClr val="75004A"/>
      </a:accent6>
      <a:hlink>
        <a:srgbClr val="00B259"/>
      </a:hlink>
      <a:folHlink>
        <a:srgbClr val="8DC63F"/>
      </a:folHlink>
    </a:clrScheme>
    <a:fontScheme name="Spirent_Horizo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sm" len="sm"/>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sm" len="sm"/>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Spirent_Horizon 1">
        <a:dk1>
          <a:srgbClr val="21368B"/>
        </a:dk1>
        <a:lt1>
          <a:srgbClr val="FFFFFF"/>
        </a:lt1>
        <a:dk2>
          <a:srgbClr val="0096D6"/>
        </a:dk2>
        <a:lt2>
          <a:srgbClr val="919195"/>
        </a:lt2>
        <a:accent1>
          <a:srgbClr val="3C71B7"/>
        </a:accent1>
        <a:accent2>
          <a:srgbClr val="820053"/>
        </a:accent2>
        <a:accent3>
          <a:srgbClr val="FFFFFF"/>
        </a:accent3>
        <a:accent4>
          <a:srgbClr val="1B2D76"/>
        </a:accent4>
        <a:accent5>
          <a:srgbClr val="AFBBD8"/>
        </a:accent5>
        <a:accent6>
          <a:srgbClr val="75004A"/>
        </a:accent6>
        <a:hlink>
          <a:srgbClr val="00B259"/>
        </a:hlink>
        <a:folHlink>
          <a:srgbClr val="8DC63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pirent_Horizon">
  <a:themeElements>
    <a:clrScheme name="Spirent_Horizon 1">
      <a:dk1>
        <a:srgbClr val="21368B"/>
      </a:dk1>
      <a:lt1>
        <a:srgbClr val="FFFFFF"/>
      </a:lt1>
      <a:dk2>
        <a:srgbClr val="0096D6"/>
      </a:dk2>
      <a:lt2>
        <a:srgbClr val="919195"/>
      </a:lt2>
      <a:accent1>
        <a:srgbClr val="3C71B7"/>
      </a:accent1>
      <a:accent2>
        <a:srgbClr val="820053"/>
      </a:accent2>
      <a:accent3>
        <a:srgbClr val="FFFFFF"/>
      </a:accent3>
      <a:accent4>
        <a:srgbClr val="1B2D76"/>
      </a:accent4>
      <a:accent5>
        <a:srgbClr val="AFBBD8"/>
      </a:accent5>
      <a:accent6>
        <a:srgbClr val="75004A"/>
      </a:accent6>
      <a:hlink>
        <a:srgbClr val="00B259"/>
      </a:hlink>
      <a:folHlink>
        <a:srgbClr val="8DC63F"/>
      </a:folHlink>
    </a:clrScheme>
    <a:fontScheme name="Spirent_Horizo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1"/>
            </a:gs>
            <a:gs pos="100000">
              <a:srgbClr val="CA452A"/>
            </a:gs>
          </a:gsLst>
          <a:lin ang="2700000" scaled="1"/>
        </a:gradFill>
        <a:ln w="12700" cap="flat" cmpd="sng" algn="ctr">
          <a:solidFill>
            <a:schemeClr val="tx1"/>
          </a:solidFill>
          <a:prstDash val="solid"/>
          <a:round/>
          <a:headEnd type="none" w="med" len="med"/>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gradFill rotWithShape="1">
          <a:gsLst>
            <a:gs pos="0">
              <a:schemeClr val="bg1"/>
            </a:gs>
            <a:gs pos="100000">
              <a:srgbClr val="CA452A"/>
            </a:gs>
          </a:gsLst>
          <a:lin ang="2700000" scaled="1"/>
        </a:gradFill>
        <a:ln w="12700" cap="flat" cmpd="sng" algn="ctr">
          <a:solidFill>
            <a:schemeClr val="tx1"/>
          </a:solidFill>
          <a:prstDash val="solid"/>
          <a:round/>
          <a:headEnd type="none" w="med" len="med"/>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Spirent_Horizon 1">
        <a:dk1>
          <a:srgbClr val="21368B"/>
        </a:dk1>
        <a:lt1>
          <a:srgbClr val="FFFFFF"/>
        </a:lt1>
        <a:dk2>
          <a:srgbClr val="0096D6"/>
        </a:dk2>
        <a:lt2>
          <a:srgbClr val="919195"/>
        </a:lt2>
        <a:accent1>
          <a:srgbClr val="3C71B7"/>
        </a:accent1>
        <a:accent2>
          <a:srgbClr val="820053"/>
        </a:accent2>
        <a:accent3>
          <a:srgbClr val="FFFFFF"/>
        </a:accent3>
        <a:accent4>
          <a:srgbClr val="1B2D76"/>
        </a:accent4>
        <a:accent5>
          <a:srgbClr val="AFBBD8"/>
        </a:accent5>
        <a:accent6>
          <a:srgbClr val="75004A"/>
        </a:accent6>
        <a:hlink>
          <a:srgbClr val="00B259"/>
        </a:hlink>
        <a:folHlink>
          <a:srgbClr val="8DC63F"/>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Struttura predefinita">
  <a:themeElements>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ruttura predefinita">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Spirent_ 2012-2">
  <a:themeElements>
    <a:clrScheme name="Spirent_Horizon 1">
      <a:dk1>
        <a:srgbClr val="21368B"/>
      </a:dk1>
      <a:lt1>
        <a:srgbClr val="FFFFFF"/>
      </a:lt1>
      <a:dk2>
        <a:srgbClr val="0096D6"/>
      </a:dk2>
      <a:lt2>
        <a:srgbClr val="919195"/>
      </a:lt2>
      <a:accent1>
        <a:srgbClr val="3C71B7"/>
      </a:accent1>
      <a:accent2>
        <a:srgbClr val="820053"/>
      </a:accent2>
      <a:accent3>
        <a:srgbClr val="FFFFFF"/>
      </a:accent3>
      <a:accent4>
        <a:srgbClr val="1B2D76"/>
      </a:accent4>
      <a:accent5>
        <a:srgbClr val="AFBBD8"/>
      </a:accent5>
      <a:accent6>
        <a:srgbClr val="75004A"/>
      </a:accent6>
      <a:hlink>
        <a:srgbClr val="00B259"/>
      </a:hlink>
      <a:folHlink>
        <a:srgbClr val="8DC63F"/>
      </a:folHlink>
    </a:clrScheme>
    <a:fontScheme name="Spirent_Horizo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sm" len="sm"/>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sm" len="sm"/>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tx1"/>
            </a:solidFill>
            <a:effectLst/>
            <a:latin typeface="Trebuchet MS" pitchFamily="34" charset="0"/>
          </a:defRPr>
        </a:defPPr>
      </a:lstStyle>
    </a:lnDef>
  </a:objectDefaults>
  <a:extraClrSchemeLst>
    <a:extraClrScheme>
      <a:clrScheme name="Spirent_Horizon 1">
        <a:dk1>
          <a:srgbClr val="21368B"/>
        </a:dk1>
        <a:lt1>
          <a:srgbClr val="FFFFFF"/>
        </a:lt1>
        <a:dk2>
          <a:srgbClr val="0096D6"/>
        </a:dk2>
        <a:lt2>
          <a:srgbClr val="919195"/>
        </a:lt2>
        <a:accent1>
          <a:srgbClr val="3C71B7"/>
        </a:accent1>
        <a:accent2>
          <a:srgbClr val="820053"/>
        </a:accent2>
        <a:accent3>
          <a:srgbClr val="FFFFFF"/>
        </a:accent3>
        <a:accent4>
          <a:srgbClr val="1B2D76"/>
        </a:accent4>
        <a:accent5>
          <a:srgbClr val="AFBBD8"/>
        </a:accent5>
        <a:accent6>
          <a:srgbClr val="75004A"/>
        </a:accent6>
        <a:hlink>
          <a:srgbClr val="00B259"/>
        </a:hlink>
        <a:folHlink>
          <a:srgbClr val="8DC63F"/>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FC9C0984ABD89408EDD2F4404D8D8F8" ma:contentTypeVersion="0" ma:contentTypeDescription="Create a new document." ma:contentTypeScope="" ma:versionID="b7940b4508e57e97515ef83e0232ebf2">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3EF4709-E2D2-428A-91B7-55B8F4B5AAB9}">
  <ds:schemaRefs>
    <ds:schemaRef ds:uri="http://purl.org/dc/dcmitype/"/>
    <ds:schemaRef ds:uri="http://purl.org/dc/terms/"/>
    <ds:schemaRef ds:uri="http://www.w3.org/XML/1998/namespace"/>
    <ds:schemaRef ds:uri="http://schemas.microsoft.com/office/2006/documentManagement/types"/>
    <ds:schemaRef ds:uri="http://schemas.microsoft.com/office/2006/metadata/properties"/>
    <ds:schemaRef ds:uri="http://purl.org/dc/elements/1.1/"/>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844BFBD3-2EBA-402D-8681-E424A55114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BF5FE548-D476-450C-8CC7-D0B2EF2AD9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Spirent_ 2012-2</Template>
  <TotalTime>1223</TotalTime>
  <Words>387</Words>
  <Application>Microsoft Office PowerPoint</Application>
  <PresentationFormat>On-screen Show (4:3)</PresentationFormat>
  <Paragraphs>72</Paragraphs>
  <Slides>11</Slides>
  <Notes>4</Notes>
  <HiddenSlides>0</HiddenSlides>
  <MMClips>0</MMClips>
  <ScaleCrop>false</ScaleCrop>
  <HeadingPairs>
    <vt:vector size="6" baseType="variant">
      <vt:variant>
        <vt:lpstr>Theme</vt:lpstr>
      </vt:variant>
      <vt:variant>
        <vt:i4>4</vt:i4>
      </vt:variant>
      <vt:variant>
        <vt:lpstr>Embedded OLE Servers</vt:lpstr>
      </vt:variant>
      <vt:variant>
        <vt:i4>1</vt:i4>
      </vt:variant>
      <vt:variant>
        <vt:lpstr>Slide Titles</vt:lpstr>
      </vt:variant>
      <vt:variant>
        <vt:i4>11</vt:i4>
      </vt:variant>
    </vt:vector>
  </HeadingPairs>
  <TitlesOfParts>
    <vt:vector size="16" baseType="lpstr">
      <vt:lpstr>Spirent_ 2012-2</vt:lpstr>
      <vt:lpstr>Spirent_Horizon</vt:lpstr>
      <vt:lpstr>Struttura predefinita</vt:lpstr>
      <vt:lpstr>1_Spirent_ 2012-2</vt:lpstr>
      <vt:lpstr>Packager Shell Object</vt:lpstr>
      <vt:lpstr>RAN 5 #65: 10th to 14th November 2014  Venice, Italy</vt:lpstr>
      <vt:lpstr>Details</vt:lpstr>
      <vt:lpstr>PowerPoint Presentation</vt:lpstr>
      <vt:lpstr>PowerPoint Presentation</vt:lpstr>
      <vt:lpstr>Ground Floor</vt:lpstr>
      <vt:lpstr>PowerPoint Presentation</vt:lpstr>
      <vt:lpstr>Conference Room “Refettorio”  Mezzanine Floor</vt:lpstr>
      <vt:lpstr>PowerPoint Presentation</vt:lpstr>
      <vt:lpstr>Entrance</vt:lpstr>
      <vt:lpstr>Final reminder!</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GOES HERE, SET IN ALL CAPS, TREBUCHET BOLD 26PT. NO MORE THAN THREE LINES</dc:title>
  <dc:creator>Mike McKernan</dc:creator>
  <cp:lastModifiedBy>Richard Catmur 3</cp:lastModifiedBy>
  <cp:revision>115</cp:revision>
  <cp:lastPrinted>2012-06-11T17:45:17Z</cp:lastPrinted>
  <dcterms:created xsi:type="dcterms:W3CDTF">2012-01-20T13:54:01Z</dcterms:created>
  <dcterms:modified xsi:type="dcterms:W3CDTF">2014-08-21T08:35:16Z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0x010100BFC9C0984ABD89408EDD2F4404D8D8F8</vt:lpwstr>
  </property>
</Properties>
</file>