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5" r:id="rId3"/>
    <p:sldId id="264" r:id="rId4"/>
    <p:sldId id="266" r:id="rId5"/>
    <p:sldId id="26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16" autoAdjust="0"/>
    <p:restoredTop sz="94660"/>
  </p:normalViewPr>
  <p:slideViewPr>
    <p:cSldViewPr>
      <p:cViewPr varScale="1">
        <p:scale>
          <a:sx n="118" d="100"/>
          <a:sy n="118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ja-JP" b="1" dirty="0"/>
              <a:t>WF on beam switching time requirement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R4-1710073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NR Meeting #3</a:t>
            </a:r>
            <a:endParaRPr lang="en-US" altLang="ja-JP" b="1" dirty="0"/>
          </a:p>
          <a:p>
            <a:r>
              <a:rPr lang="en-GB" altLang="ja-JP" b="1" dirty="0"/>
              <a:t>Nagoya, Japan, 18-21 September 2017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</a:t>
            </a:r>
            <a:r>
              <a:rPr lang="ja-JP" altLang="en-US" b="1" dirty="0"/>
              <a:t> </a:t>
            </a:r>
            <a:r>
              <a:rPr lang="en-US" altLang="ja-JP" b="1" dirty="0" smtClean="0"/>
              <a:t>3.4.2.1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dirty="0"/>
              <a:t>Base on the agreed WF in the last meeting </a:t>
            </a:r>
            <a:r>
              <a:rPr lang="en-US" altLang="ja-JP" dirty="0" smtClean="0"/>
              <a:t>[</a:t>
            </a:r>
            <a:r>
              <a:rPr lang="en-GB" altLang="ja-JP" dirty="0"/>
              <a:t>R4-1709079</a:t>
            </a:r>
            <a:r>
              <a:rPr lang="en-US" altLang="ja-JP" dirty="0" smtClean="0"/>
              <a:t>], Beam </a:t>
            </a:r>
            <a:r>
              <a:rPr lang="en-US" altLang="ja-JP" dirty="0"/>
              <a:t>switching speed</a:t>
            </a:r>
            <a:r>
              <a:rPr lang="ja-JP" altLang="en-US" dirty="0"/>
              <a:t> </a:t>
            </a:r>
            <a:r>
              <a:rPr lang="en-US" altLang="ja-JP" dirty="0"/>
              <a:t>as NR BS new requirements are discussed in [</a:t>
            </a:r>
            <a:r>
              <a:rPr lang="en-US" altLang="ja-JP" dirty="0" smtClean="0"/>
              <a:t>1-7].</a:t>
            </a:r>
            <a:endParaRPr lang="en-GB" altLang="ja-JP" dirty="0"/>
          </a:p>
          <a:p>
            <a:r>
              <a:rPr lang="en-GB" altLang="ja-JP" dirty="0"/>
              <a:t>This contribution summarizes way forward/agreement on this topic.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5496" y="4681984"/>
            <a:ext cx="91450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400" dirty="0" smtClean="0"/>
              <a:t>[1] R4-1709431</a:t>
            </a:r>
            <a:r>
              <a:rPr lang="en-GB" altLang="ja-JP" sz="1400" dirty="0"/>
              <a:t>	Discussion  on  beam switching transient period for NR	CATT</a:t>
            </a:r>
          </a:p>
          <a:p>
            <a:r>
              <a:rPr lang="en-GB" altLang="ja-JP" sz="1400" dirty="0" smtClean="0"/>
              <a:t>[2] R4-1709456</a:t>
            </a:r>
            <a:r>
              <a:rPr lang="en-GB" altLang="ja-JP" sz="1400" dirty="0"/>
              <a:t>	Proposal on NR BS beam switching speed requirements	NTT DOCOMO, INC.</a:t>
            </a:r>
          </a:p>
          <a:p>
            <a:r>
              <a:rPr lang="en-GB" altLang="ja-JP" sz="1400" dirty="0" smtClean="0"/>
              <a:t>[3] R4-1709652</a:t>
            </a:r>
            <a:r>
              <a:rPr lang="en-GB" altLang="ja-JP" sz="1400" dirty="0"/>
              <a:t>	Discussion on beam switching speed for range2 NR BS	ZTE Corporation</a:t>
            </a:r>
          </a:p>
          <a:p>
            <a:r>
              <a:rPr lang="en-GB" altLang="ja-JP" sz="1400" dirty="0" smtClean="0"/>
              <a:t>[4] R4-1709694</a:t>
            </a:r>
            <a:r>
              <a:rPr lang="en-GB" altLang="ja-JP" sz="1400" dirty="0"/>
              <a:t>	Beam switching requirement core requirement considerations	Ericsson</a:t>
            </a:r>
          </a:p>
          <a:p>
            <a:r>
              <a:rPr lang="en-GB" altLang="ja-JP" sz="1400" dirty="0" smtClean="0"/>
              <a:t>[5] R4-1709695</a:t>
            </a:r>
            <a:r>
              <a:rPr lang="en-GB" altLang="ja-JP" sz="1400" dirty="0"/>
              <a:t>	Impact of beam switching time on DL performance	</a:t>
            </a:r>
            <a:r>
              <a:rPr lang="en-GB" altLang="ja-JP" sz="1400" dirty="0" smtClean="0"/>
              <a:t>	Ericsson</a:t>
            </a:r>
            <a:endParaRPr lang="en-GB" altLang="ja-JP" sz="1400" dirty="0"/>
          </a:p>
          <a:p>
            <a:r>
              <a:rPr lang="en-GB" altLang="ja-JP" sz="1400" dirty="0" smtClean="0"/>
              <a:t>[6] R4-1709729</a:t>
            </a:r>
            <a:r>
              <a:rPr lang="en-GB" altLang="ja-JP" sz="1400" dirty="0"/>
              <a:t>	Challenges of beam switching time </a:t>
            </a:r>
            <a:r>
              <a:rPr lang="en-GB" altLang="ja-JP" sz="1400" dirty="0" smtClean="0"/>
              <a:t>requirement	</a:t>
            </a:r>
            <a:r>
              <a:rPr lang="en-GB" altLang="ja-JP" sz="1400" dirty="0"/>
              <a:t>	Huawei</a:t>
            </a:r>
          </a:p>
          <a:p>
            <a:r>
              <a:rPr lang="en-GB" altLang="ja-JP" sz="1400" dirty="0" smtClean="0"/>
              <a:t>[7] R4-1709827</a:t>
            </a:r>
            <a:r>
              <a:rPr lang="en-GB" altLang="ja-JP" sz="1400" dirty="0"/>
              <a:t>	Beam Switching Speed Simulation Results	</a:t>
            </a:r>
            <a:r>
              <a:rPr lang="en-GB" altLang="ja-JP" sz="1400" dirty="0" smtClean="0"/>
              <a:t>	Nokia</a:t>
            </a:r>
            <a:r>
              <a:rPr lang="en-GB" altLang="ja-JP" sz="1400" dirty="0"/>
              <a:t>, Nokia Shanghai Bell</a:t>
            </a:r>
          </a:p>
        </p:txBody>
      </p:sp>
    </p:spTree>
    <p:extLst>
      <p:ext uri="{BB962C8B-B14F-4D97-AF65-F5344CB8AC3E}">
        <p14:creationId xmlns:p14="http://schemas.microsoft.com/office/powerpoint/2010/main" val="163799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WF on simulation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2304256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/>
              <a:t>Encouraged companies provide the simulation results of the relation between beam switching time (0 ~ CP length) and performance degradation (100% is assumed for no delay) </a:t>
            </a:r>
            <a:r>
              <a:rPr lang="en-US" altLang="ja-JP" dirty="0" smtClean="0"/>
              <a:t>based on below simulation assumption </a:t>
            </a:r>
            <a:r>
              <a:rPr lang="en-US" altLang="ja-JP" dirty="0"/>
              <a:t>in </a:t>
            </a:r>
            <a:r>
              <a:rPr lang="en-US" altLang="ja-JP" dirty="0" smtClean="0"/>
              <a:t>RAN4#84bis </a:t>
            </a:r>
            <a:r>
              <a:rPr lang="en-US" altLang="ja-JP" dirty="0"/>
              <a:t>in </a:t>
            </a:r>
            <a:r>
              <a:rPr lang="en-US" altLang="ja-JP" dirty="0" smtClean="0"/>
              <a:t>Dubrovnik </a:t>
            </a:r>
            <a:r>
              <a:rPr lang="en-US" altLang="ja-JP" dirty="0" smtClean="0">
                <a:solidFill>
                  <a:srgbClr val="FF0000"/>
                </a:solidFill>
              </a:rPr>
              <a:t>[and RAN4#85 in Reno]</a:t>
            </a:r>
            <a:r>
              <a:rPr lang="en-US" altLang="ja-JP" dirty="0" smtClean="0"/>
              <a:t>. </a:t>
            </a:r>
            <a:r>
              <a:rPr lang="en-US" altLang="ja-JP" dirty="0"/>
              <a:t>Based on the results, RAN4 will further clarify the required beam switching time smaller than CP length</a:t>
            </a:r>
            <a:r>
              <a:rPr lang="en-US" altLang="ja-JP" dirty="0" smtClean="0"/>
              <a:t>.</a:t>
            </a:r>
          </a:p>
          <a:p>
            <a:endParaRPr lang="en-US" altLang="ja-JP" dirty="0"/>
          </a:p>
          <a:p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502264"/>
              </p:ext>
            </p:extLst>
          </p:nvPr>
        </p:nvGraphicFramePr>
        <p:xfrm>
          <a:off x="1091952" y="3501008"/>
          <a:ext cx="6576392" cy="3337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88196"/>
                <a:gridCol w="32881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Parameters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Values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Evaluated</a:t>
                      </a:r>
                      <a:r>
                        <a:rPr kumimoji="1" lang="en-US" altLang="ja-JP" baseline="0" dirty="0" smtClean="0"/>
                        <a:t> channel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rgbClr val="FF0000"/>
                          </a:solidFill>
                        </a:rPr>
                        <a:t>PSS/</a:t>
                      </a:r>
                      <a:r>
                        <a:rPr kumimoji="1" lang="en-US" altLang="ja-JP" dirty="0" smtClean="0"/>
                        <a:t>PBCH/PDCCH/PDSCH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Carrier frequency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28GHz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BS CBW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400MHz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SS</a:t>
                      </a:r>
                      <a:r>
                        <a:rPr kumimoji="1" lang="en-US" altLang="ja-JP" baseline="0" dirty="0" smtClean="0"/>
                        <a:t> block SCS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240kHz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Data CH SCS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120kHz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Beam Switching Time</a:t>
                      </a:r>
                      <a:endParaRPr kumimoji="1" lang="ja-JP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0% , 20, 40, 60, 80, 100%, of CP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Channel Type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TDL_C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Delay spread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300ns(,</a:t>
                      </a:r>
                      <a:r>
                        <a:rPr kumimoji="1" lang="en-US" altLang="ja-JP" baseline="0" dirty="0" smtClean="0"/>
                        <a:t> 100ns)</a:t>
                      </a:r>
                      <a:r>
                        <a:rPr kumimoji="1" lang="en-US" altLang="ja-JP" strike="sngStrike" baseline="0" dirty="0" smtClean="0"/>
                        <a:t>, 1000ns</a:t>
                      </a:r>
                      <a:endParaRPr kumimoji="1" lang="ja-JP" altLang="en-US" strike="sngStrik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6633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WF on core spec description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en-US" altLang="ja-JP" dirty="0" smtClean="0"/>
              <a:t>Attached draft text can be used for baseline for </a:t>
            </a:r>
            <a:r>
              <a:rPr lang="en-US" altLang="ja-JP" dirty="0"/>
              <a:t>TS </a:t>
            </a:r>
            <a:r>
              <a:rPr lang="en-US" altLang="ja-JP" dirty="0" smtClean="0"/>
              <a:t>text </a:t>
            </a:r>
            <a:r>
              <a:rPr lang="en-US" altLang="ja-JP" dirty="0" smtClean="0">
                <a:solidFill>
                  <a:srgbClr val="FF0000"/>
                </a:solidFill>
              </a:rPr>
              <a:t>for potential requirement</a:t>
            </a:r>
            <a:r>
              <a:rPr lang="en-US" altLang="ja-JP" dirty="0" smtClean="0"/>
              <a:t>.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pPr lvl="1"/>
            <a:r>
              <a:rPr lang="en-US" altLang="ja-JP" dirty="0"/>
              <a:t>Encouraged companies </a:t>
            </a:r>
            <a:r>
              <a:rPr lang="en-US" altLang="ja-JP" dirty="0" smtClean="0"/>
              <a:t>provide suggested change for next RAN4#84 meeting, based on that.</a:t>
            </a:r>
          </a:p>
          <a:p>
            <a:r>
              <a:rPr lang="en-US" altLang="ja-JP" dirty="0" smtClean="0">
                <a:solidFill>
                  <a:srgbClr val="0000FF"/>
                </a:solidFill>
              </a:rPr>
              <a:t>[Information] Following is already agreed in R4-1706158 </a:t>
            </a:r>
          </a:p>
          <a:p>
            <a:pPr lvl="1"/>
            <a:r>
              <a:rPr lang="en-US" altLang="ja-JP" dirty="0" smtClean="0">
                <a:solidFill>
                  <a:srgbClr val="0000FF"/>
                </a:solidFill>
              </a:rPr>
              <a:t>RAN4 </a:t>
            </a:r>
            <a:r>
              <a:rPr lang="en-US" altLang="ja-JP" dirty="0">
                <a:solidFill>
                  <a:srgbClr val="0000FF"/>
                </a:solidFill>
              </a:rPr>
              <a:t>agrees to work to create a description of a </a:t>
            </a:r>
            <a:r>
              <a:rPr lang="en-US" altLang="ja-JP" b="1" u="sng" dirty="0">
                <a:solidFill>
                  <a:srgbClr val="0000FF"/>
                </a:solidFill>
              </a:rPr>
              <a:t>RF</a:t>
            </a:r>
            <a:r>
              <a:rPr lang="en-US" altLang="ja-JP" dirty="0">
                <a:solidFill>
                  <a:srgbClr val="0000FF"/>
                </a:solidFill>
              </a:rPr>
              <a:t> Beam switching speed requirement for potential introduction in Rel-15 NR core spec is derived based on a </a:t>
            </a:r>
            <a:r>
              <a:rPr lang="en-US" altLang="ja-JP" dirty="0" smtClean="0">
                <a:solidFill>
                  <a:srgbClr val="0000FF"/>
                </a:solidFill>
              </a:rPr>
              <a:t>NR </a:t>
            </a:r>
            <a:r>
              <a:rPr lang="en-US" altLang="ja-JP" dirty="0">
                <a:solidFill>
                  <a:srgbClr val="0000FF"/>
                </a:solidFill>
              </a:rPr>
              <a:t>BS with analog BF.</a:t>
            </a:r>
          </a:p>
          <a:p>
            <a:pPr lvl="2"/>
            <a:r>
              <a:rPr lang="en-US" altLang="ja-JP" dirty="0">
                <a:solidFill>
                  <a:srgbClr val="0000FF"/>
                </a:solidFill>
              </a:rPr>
              <a:t>If requirement description becomes  agreed, RAN4 introduces the requirement in core spec</a:t>
            </a:r>
            <a:r>
              <a:rPr lang="en-US" altLang="ja-JP" dirty="0" smtClean="0">
                <a:solidFill>
                  <a:srgbClr val="0000FF"/>
                </a:solidFill>
              </a:rPr>
              <a:t>.</a:t>
            </a:r>
          </a:p>
          <a:p>
            <a:pPr marL="0" indent="0">
              <a:buNone/>
            </a:pPr>
            <a:endParaRPr lang="en-US" altLang="ja-JP" strike="sngStrike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031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WF on TP for BS TR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dirty="0"/>
              <a:t>Encouraged companies provide </a:t>
            </a:r>
            <a:r>
              <a:rPr lang="en-US" altLang="ja-JP" dirty="0" smtClean="0"/>
              <a:t>TP for BS TR capturing following contents on this topic.</a:t>
            </a:r>
          </a:p>
          <a:p>
            <a:pPr lvl="1"/>
            <a:r>
              <a:rPr kumimoji="1" lang="en-US" altLang="ja-JP" dirty="0" smtClean="0"/>
              <a:t>Background</a:t>
            </a:r>
          </a:p>
          <a:p>
            <a:pPr lvl="1"/>
            <a:r>
              <a:rPr lang="en-US" altLang="ja-JP" dirty="0" smtClean="0"/>
              <a:t>Discussion in RAN4</a:t>
            </a:r>
          </a:p>
          <a:p>
            <a:pPr lvl="2"/>
            <a:r>
              <a:rPr kumimoji="1" lang="en-US" altLang="ja-JP" dirty="0" smtClean="0"/>
              <a:t>Typical estimated delay</a:t>
            </a:r>
          </a:p>
          <a:p>
            <a:pPr lvl="1"/>
            <a:r>
              <a:rPr lang="en-US" altLang="ja-JP" dirty="0" smtClean="0"/>
              <a:t>Simulation results</a:t>
            </a:r>
          </a:p>
          <a:p>
            <a:pPr lvl="1"/>
            <a:r>
              <a:rPr kumimoji="1" lang="en-US" altLang="ja-JP" dirty="0" smtClean="0">
                <a:solidFill>
                  <a:schemeClr val="bg1">
                    <a:lumMod val="75000"/>
                  </a:schemeClr>
                </a:solidFill>
              </a:rPr>
              <a:t>Conclusion (whether introduced this potential requirement in core spec or not)</a:t>
            </a:r>
          </a:p>
          <a:p>
            <a:pPr marL="457200" lvl="1" indent="0">
              <a:buNone/>
            </a:pPr>
            <a:r>
              <a:rPr lang="en-US" altLang="ja-JP" dirty="0" smtClean="0"/>
              <a:t>Note: Final one (conclusion) will be drafted once RAN4 reaches consensus.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07041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3275</TotalTime>
  <Words>333</Words>
  <Application>Microsoft Office PowerPoint</Application>
  <PresentationFormat>画面に合わせる (4:3)</PresentationFormat>
  <Paragraphs>50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beam switching time requirement</vt:lpstr>
      <vt:lpstr>Background</vt:lpstr>
      <vt:lpstr>WF on simulation</vt:lpstr>
      <vt:lpstr>WF on core spec description</vt:lpstr>
      <vt:lpstr>WF on TP for BS TR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DCM(SO)</cp:lastModifiedBy>
  <cp:revision>112</cp:revision>
  <dcterms:created xsi:type="dcterms:W3CDTF">2016-11-16T01:21:36Z</dcterms:created>
  <dcterms:modified xsi:type="dcterms:W3CDTF">2017-09-21T02:59:43Z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</Properties>
</file>