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6" r:id="rId3"/>
    <p:sldId id="267" r:id="rId4"/>
    <p:sldId id="270" r:id="rId5"/>
    <p:sldId id="269" r:id="rId6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4" d="100"/>
          <a:sy n="74" d="100"/>
        </p:scale>
        <p:origin x="576" y="7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379013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467945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3850187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7139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4319578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89391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85431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7452894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326136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593674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3056378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A3E850-7B15-42BF-AA3C-D01B69C46ECA}" type="datetimeFigureOut">
              <a:rPr lang="zh-CN" altLang="en-US" smtClean="0"/>
              <a:t>2017/9/21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3CB700F-2151-49DD-BB2A-0BE459880EA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6777156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zh-CN" dirty="0"/>
              <a:t>WF on </a:t>
            </a:r>
            <a:r>
              <a:rPr lang="en-US" altLang="zh-CN" dirty="0" smtClean="0"/>
              <a:t>support of sub-carrier spacing</a:t>
            </a:r>
            <a:endParaRPr lang="zh-CN" altLang="en-US" dirty="0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altLang="zh-CN" dirty="0" smtClean="0"/>
              <a:t>Huawei</a:t>
            </a:r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0" y="30013"/>
            <a:ext cx="12192000" cy="9079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R="143510">
              <a:spcAft>
                <a:spcPts val="60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3GPP TSG-RAN WG4 Meeting NR ad-hoc #3	</a:t>
            </a:r>
            <a:r>
              <a:rPr lang="en-GB" altLang="zh-CN" sz="2400" b="1" dirty="0" smtClean="0">
                <a:latin typeface="Arial" panose="020B0604020202020204" pitchFamily="34" charset="0"/>
                <a:cs typeface="Arial" panose="020B0604020202020204" pitchFamily="34" charset="0"/>
              </a:rPr>
              <a:t>                                             R4-1710047</a:t>
            </a:r>
            <a:endParaRPr lang="zh-CN" altLang="zh-CN" sz="1400" dirty="0"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  <a:p>
            <a:pPr marR="143510">
              <a:spcAft>
                <a:spcPts val="0"/>
              </a:spcAft>
              <a:tabLst>
                <a:tab pos="8460105" algn="r"/>
              </a:tabLst>
            </a:pPr>
            <a:r>
              <a:rPr lang="en-GB" altLang="zh-CN" sz="2400" b="1" dirty="0">
                <a:latin typeface="Arial" panose="020B0604020202020204" pitchFamily="34" charset="0"/>
                <a:cs typeface="Arial" panose="020B0604020202020204" pitchFamily="34" charset="0"/>
              </a:rPr>
              <a:t>Nagoya, Japan, 18 - 21 Sep, 2017</a:t>
            </a:r>
            <a:endParaRPr lang="zh-CN" altLang="zh-CN" sz="1400" dirty="0"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60067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81070"/>
            <a:ext cx="10515600" cy="4695893"/>
          </a:xfrm>
        </p:spPr>
        <p:txBody>
          <a:bodyPr>
            <a:normAutofit/>
          </a:bodyPr>
          <a:lstStyle/>
          <a:p>
            <a:pPr marL="0" indent="0" hangingPunct="0">
              <a:buNone/>
            </a:pPr>
            <a:r>
              <a:rPr lang="en-GB" altLang="zh-CN" dirty="0"/>
              <a:t>RAN4 needs to discuss and decide on the support of sub-carrier spacing in the </a:t>
            </a:r>
            <a:r>
              <a:rPr lang="en-GB" altLang="zh-CN" dirty="0" smtClean="0"/>
              <a:t>aspects that [1]</a:t>
            </a:r>
            <a:endParaRPr lang="zh-CN" altLang="zh-CN" dirty="0"/>
          </a:p>
          <a:p>
            <a:pPr hangingPunct="0"/>
            <a:r>
              <a:rPr lang="en-GB" altLang="zh-CN" dirty="0" smtClean="0"/>
              <a:t>BS supporting sub-carrier </a:t>
            </a:r>
            <a:r>
              <a:rPr lang="en-GB" altLang="zh-CN" dirty="0"/>
              <a:t>spacing </a:t>
            </a:r>
            <a:r>
              <a:rPr lang="en-GB" altLang="zh-CN" dirty="0" smtClean="0"/>
              <a:t>simultaneously</a:t>
            </a:r>
            <a:r>
              <a:rPr lang="en-US" altLang="zh-CN" dirty="0" smtClean="0"/>
              <a:t> and </a:t>
            </a:r>
            <a:r>
              <a:rPr lang="en-GB" altLang="zh-CN" dirty="0" smtClean="0"/>
              <a:t>not simultaneously</a:t>
            </a:r>
            <a:endParaRPr lang="zh-CN" altLang="zh-CN" dirty="0"/>
          </a:p>
          <a:p>
            <a:pPr hangingPunct="0"/>
            <a:r>
              <a:rPr lang="en-GB" altLang="zh-CN" dirty="0" smtClean="0"/>
              <a:t>UE supporting </a:t>
            </a:r>
            <a:r>
              <a:rPr lang="en-GB" altLang="zh-CN" dirty="0"/>
              <a:t>sub-carrier spacing simultaneously</a:t>
            </a:r>
            <a:r>
              <a:rPr lang="en-US" altLang="zh-CN" dirty="0"/>
              <a:t> and </a:t>
            </a:r>
            <a:r>
              <a:rPr lang="en-GB" altLang="zh-CN" dirty="0"/>
              <a:t>not simultaneously</a:t>
            </a:r>
            <a:endParaRPr lang="zh-CN" altLang="zh-CN" dirty="0"/>
          </a:p>
        </p:txBody>
      </p:sp>
    </p:spTree>
    <p:extLst>
      <p:ext uri="{BB962C8B-B14F-4D97-AF65-F5344CB8AC3E}">
        <p14:creationId xmlns:p14="http://schemas.microsoft.com/office/powerpoint/2010/main" val="8769091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BS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0774"/>
            <a:ext cx="10515600" cy="4819873"/>
          </a:xfrm>
        </p:spPr>
        <p:txBody>
          <a:bodyPr>
            <a:normAutofit/>
          </a:bodyPr>
          <a:lstStyle/>
          <a:p>
            <a:r>
              <a:rPr lang="en-US" altLang="zh-CN" dirty="0" smtClean="0"/>
              <a:t>BS shall support the sub-carrier spacing of synchronization signal for both data </a:t>
            </a:r>
            <a:r>
              <a:rPr lang="en-US" altLang="zh-CN" dirty="0"/>
              <a:t>and synchronization </a:t>
            </a:r>
            <a:r>
              <a:rPr lang="en-US" altLang="zh-CN" dirty="0" smtClean="0"/>
              <a:t>signal</a:t>
            </a:r>
          </a:p>
          <a:p>
            <a:pPr lvl="1"/>
            <a:r>
              <a:rPr lang="en-US" altLang="zh-CN" dirty="0" smtClean="0"/>
              <a:t>In case more than one SS SCS can be configured for a band, the BS shall support at least one SS SCS</a:t>
            </a:r>
          </a:p>
          <a:p>
            <a:r>
              <a:rPr lang="en-US" altLang="zh-CN" dirty="0" smtClean="0"/>
              <a:t>BS declares the support of other sub-carrier spacing(s) including:</a:t>
            </a:r>
          </a:p>
          <a:p>
            <a:pPr lvl="1"/>
            <a:r>
              <a:rPr lang="en-US" altLang="zh-CN" dirty="0" smtClean="0"/>
              <a:t>the sub-carrier spacing(s) that can be supported in TDM manner</a:t>
            </a:r>
          </a:p>
          <a:p>
            <a:pPr lvl="1"/>
            <a:r>
              <a:rPr lang="en-US" altLang="zh-CN" dirty="0" smtClean="0"/>
              <a:t>the sub-carrier spacing combinations that can be supported in FDM manner</a:t>
            </a:r>
          </a:p>
          <a:p>
            <a:pPr lvl="2"/>
            <a:r>
              <a:rPr lang="en-US" altLang="zh-CN" dirty="0" smtClean="0"/>
              <a:t>Detail is FFS</a:t>
            </a:r>
          </a:p>
        </p:txBody>
      </p:sp>
    </p:spTree>
    <p:extLst>
      <p:ext uri="{BB962C8B-B14F-4D97-AF65-F5344CB8AC3E}">
        <p14:creationId xmlns:p14="http://schemas.microsoft.com/office/powerpoint/2010/main" val="101404347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Way forward for UE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490775"/>
            <a:ext cx="10515600" cy="4351338"/>
          </a:xfrm>
        </p:spPr>
        <p:txBody>
          <a:bodyPr>
            <a:normAutofit/>
          </a:bodyPr>
          <a:lstStyle/>
          <a:p>
            <a:r>
              <a:rPr lang="en-US" altLang="zh-CN" smtClean="0"/>
              <a:t>UE </a:t>
            </a:r>
            <a:r>
              <a:rPr lang="en-US" altLang="zh-CN" dirty="0" smtClean="0"/>
              <a:t>shall support sub-carrier spacing(s) for data in TDM manner as below in Rel-15:</a:t>
            </a:r>
          </a:p>
          <a:p>
            <a:pPr lvl="1"/>
            <a:r>
              <a:rPr lang="en-US" altLang="zh-CN" dirty="0"/>
              <a:t>For </a:t>
            </a:r>
            <a:r>
              <a:rPr lang="en-US" altLang="zh-CN" dirty="0" smtClean="0"/>
              <a:t>sub-1GHz</a:t>
            </a:r>
            <a:endParaRPr lang="en-US" altLang="zh-CN" dirty="0"/>
          </a:p>
          <a:p>
            <a:pPr lvl="2"/>
            <a:r>
              <a:rPr lang="en-US" altLang="zh-CN" dirty="0"/>
              <a:t>Mandatory: 15k, </a:t>
            </a:r>
            <a:r>
              <a:rPr lang="en-US" altLang="zh-CN" dirty="0" smtClean="0"/>
              <a:t>30k</a:t>
            </a:r>
          </a:p>
          <a:p>
            <a:pPr lvl="1"/>
            <a:r>
              <a:rPr lang="en-US" altLang="zh-CN" dirty="0" smtClean="0"/>
              <a:t>For 1GHz-6GHz</a:t>
            </a:r>
          </a:p>
          <a:p>
            <a:pPr lvl="2"/>
            <a:r>
              <a:rPr lang="en-US" altLang="zh-CN" dirty="0" smtClean="0"/>
              <a:t>Mandatory: 15k, 30k</a:t>
            </a:r>
            <a:endParaRPr lang="en-US" altLang="zh-CN" dirty="0"/>
          </a:p>
          <a:p>
            <a:pPr lvl="2"/>
            <a:r>
              <a:rPr lang="en-US" altLang="zh-CN" dirty="0" smtClean="0"/>
              <a:t>Optional: 60k</a:t>
            </a:r>
          </a:p>
          <a:p>
            <a:pPr lvl="1"/>
            <a:r>
              <a:rPr lang="en-US" altLang="zh-CN" dirty="0" smtClean="0"/>
              <a:t>For </a:t>
            </a:r>
            <a:r>
              <a:rPr lang="en-US" altLang="zh-CN" dirty="0" err="1" smtClean="0"/>
              <a:t>mmWave</a:t>
            </a:r>
            <a:endParaRPr lang="en-US" altLang="zh-CN" dirty="0" smtClean="0"/>
          </a:p>
          <a:p>
            <a:pPr lvl="2"/>
            <a:r>
              <a:rPr lang="en-US" altLang="zh-CN" dirty="0"/>
              <a:t>Mandatory: </a:t>
            </a:r>
            <a:r>
              <a:rPr lang="en-US" altLang="zh-CN" dirty="0" smtClean="0"/>
              <a:t>60k, 120k</a:t>
            </a:r>
            <a:endParaRPr lang="zh-CN" altLang="en-US" dirty="0" smtClean="0"/>
          </a:p>
          <a:p>
            <a:endParaRPr lang="en-US" altLang="zh-CN" dirty="0"/>
          </a:p>
        </p:txBody>
      </p:sp>
    </p:spTree>
    <p:extLst>
      <p:ext uri="{BB962C8B-B14F-4D97-AF65-F5344CB8AC3E}">
        <p14:creationId xmlns:p14="http://schemas.microsoft.com/office/powerpoint/2010/main" val="2725820095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Reference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US" altLang="zh-CN" dirty="0" smtClean="0"/>
              <a:t>[1] </a:t>
            </a:r>
            <a:r>
              <a:rPr lang="en-US" altLang="zh-CN" dirty="0"/>
              <a:t>R4-1709548, </a:t>
            </a:r>
            <a:r>
              <a:rPr lang="en-GB" altLang="zh-CN" dirty="0"/>
              <a:t>On support of sub-carrier spacing</a:t>
            </a:r>
            <a:r>
              <a:rPr lang="en-US" altLang="zh-CN" dirty="0"/>
              <a:t>, Huawei, </a:t>
            </a:r>
            <a:r>
              <a:rPr lang="en-US" altLang="zh-CN" dirty="0" err="1"/>
              <a:t>HiSilicon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57800273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1437</TotalTime>
  <Words>188</Words>
  <Application>Microsoft Office PowerPoint</Application>
  <PresentationFormat>宽屏</PresentationFormat>
  <Paragraphs>26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MS Mincho</vt:lpstr>
      <vt:lpstr>宋体</vt:lpstr>
      <vt:lpstr>Arial</vt:lpstr>
      <vt:lpstr>Calibri</vt:lpstr>
      <vt:lpstr>Calibri Light</vt:lpstr>
      <vt:lpstr>Times New Roman</vt:lpstr>
      <vt:lpstr>Office 主题</vt:lpstr>
      <vt:lpstr>WF on support of sub-carrier spacing</vt:lpstr>
      <vt:lpstr>Background</vt:lpstr>
      <vt:lpstr>Way forward for BS</vt:lpstr>
      <vt:lpstr>Way forward for UE</vt:lpstr>
      <vt:lpstr>Reference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Raster and DC subcarrier</dc:title>
  <dc:creator>Wuqian (Sissi)</dc:creator>
  <cp:lastModifiedBy>Wuqian (Sissi)</cp:lastModifiedBy>
  <cp:revision>53</cp:revision>
  <dcterms:created xsi:type="dcterms:W3CDTF">2017-09-18T01:14:16Z</dcterms:created>
  <dcterms:modified xsi:type="dcterms:W3CDTF">2017-09-21T05:55:27Z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2015_ms_pID_725343">
    <vt:lpwstr>(3)f2zlAe5xijPqSAVtsjKaf/Z6x9bszLbANSSrBPEZ/NFVdh+Q7MZf/wb2hUAFGc6mRnWGRri7
XGddvq/2GWzMX8uPfULcKoDZq7oQ//w8r7RTqkG3IeT17XAz2ois3KSXLSNdofT2MGNSroV3
tF+yKk3VKmP7lnHmq3N61j5mL7K1QZgH2R9bDI/BRmKNIypHd2c+9OiQ6SZyzQdZy56vTKq5
ozP2F13CMWLAyoT0kB</vt:lpwstr>
  </property>
  <property fmtid="{D5CDD505-2E9C-101B-9397-08002B2CF9AE}" pid="3" name="_2015_ms_pID_7253431">
    <vt:lpwstr>IARR4j1LYXwcQtwvD9uzpU9A0g2u+zk0B8AJuWsjDbLlWOh6EKEbDN
0SXOdxpPzBH2nGnMPLEtjfZtDgiWELaXHly0/YFp0S/uSREUYYlUzay1mrrJjt4aQO0qgR3Q
el/MmRiRN2+mpi4s7wqvbFkPHDy6k//eK2/nzV72znu0Xqbc5GhlOnh41uKzGqZKnbnfSvzd
+AxF7s6FGLcnqYYJsoY43TmH84Ev97C2kgHV</vt:lpwstr>
  </property>
  <property fmtid="{D5CDD505-2E9C-101B-9397-08002B2CF9AE}" pid="4" name="_2015_ms_pID_7253432">
    <vt:lpwstr>tQ==</vt:lpwstr>
  </property>
</Properties>
</file>