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1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NR-AH#3</a:t>
            </a:r>
            <a:br>
              <a:rPr lang="en-US" altLang="zh-CN" sz="2200" dirty="0"/>
            </a:br>
            <a:r>
              <a:rPr lang="en-US" altLang="zh-CN" sz="2200" dirty="0"/>
              <a:t>Nagoya, Japan, 18-21 September 2017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3861048"/>
            <a:ext cx="7920880" cy="1368152"/>
          </a:xfrm>
        </p:spPr>
        <p:txBody>
          <a:bodyPr/>
          <a:lstStyle/>
          <a:p>
            <a:r>
              <a:rPr lang="sv-SE" altLang="zh-CN" dirty="0">
                <a:solidFill>
                  <a:schemeClr val="tx1"/>
                </a:solidFill>
              </a:rPr>
              <a:t>Ericsson, </a:t>
            </a:r>
            <a:r>
              <a:rPr lang="sv-SE" altLang="zh-CN" dirty="0" err="1">
                <a:solidFill>
                  <a:schemeClr val="tx1"/>
                </a:solidFill>
              </a:rPr>
              <a:t>Huawei</a:t>
            </a:r>
            <a:r>
              <a:rPr lang="sv-SE" altLang="zh-CN">
                <a:solidFill>
                  <a:schemeClr val="tx1"/>
                </a:solidFill>
              </a:rPr>
              <a:t>,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FRCs for Rx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444208" y="620688"/>
            <a:ext cx="2376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        R4-1710044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39CA5-5662-4112-8B0F-6981E7618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A9EE9-4FC9-450F-A5CA-AAB97796A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v-SE" dirty="0" err="1"/>
              <a:t>FRCs</a:t>
            </a:r>
            <a:r>
              <a:rPr lang="sv-SE" dirty="0"/>
              <a:t> </a:t>
            </a:r>
            <a:r>
              <a:rPr lang="sv-SE" dirty="0" err="1"/>
              <a:t>specification</a:t>
            </a:r>
            <a:r>
              <a:rPr lang="sv-SE" dirty="0"/>
              <a:t> is a pre-</a:t>
            </a:r>
            <a:r>
              <a:rPr lang="sv-SE" dirty="0" err="1"/>
              <a:t>requisite</a:t>
            </a:r>
            <a:r>
              <a:rPr lang="sv-SE" dirty="0"/>
              <a:t> to </a:t>
            </a:r>
            <a:r>
              <a:rPr lang="sv-SE" dirty="0" err="1"/>
              <a:t>finalize</a:t>
            </a:r>
            <a:r>
              <a:rPr lang="sv-SE" dirty="0"/>
              <a:t> BS </a:t>
            </a:r>
            <a:r>
              <a:rPr lang="sv-SE" dirty="0" err="1"/>
              <a:t>Rx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r>
              <a:rPr lang="sv-SE" dirty="0"/>
              <a:t>.</a:t>
            </a:r>
          </a:p>
          <a:p>
            <a:r>
              <a:rPr lang="sv-SE" dirty="0"/>
              <a:t>NR </a:t>
            </a:r>
            <a:r>
              <a:rPr lang="sv-SE" dirty="0" err="1"/>
              <a:t>specifies</a:t>
            </a:r>
            <a:r>
              <a:rPr lang="sv-SE" dirty="0"/>
              <a:t> </a:t>
            </a:r>
            <a:r>
              <a:rPr lang="sv-SE" dirty="0" err="1"/>
              <a:t>larger</a:t>
            </a:r>
            <a:r>
              <a:rPr lang="sv-SE" dirty="0"/>
              <a:t> </a:t>
            </a:r>
            <a:r>
              <a:rPr lang="sv-SE" dirty="0" err="1"/>
              <a:t>channel</a:t>
            </a:r>
            <a:r>
              <a:rPr lang="sv-SE" dirty="0"/>
              <a:t> BW, </a:t>
            </a:r>
            <a:r>
              <a:rPr lang="sv-SE" dirty="0" err="1"/>
              <a:t>additional</a:t>
            </a:r>
            <a:r>
              <a:rPr lang="sv-SE" dirty="0"/>
              <a:t> </a:t>
            </a:r>
            <a:r>
              <a:rPr lang="sv-SE" dirty="0" err="1"/>
              <a:t>sub-carrier</a:t>
            </a:r>
            <a:r>
              <a:rPr lang="sv-SE" dirty="0"/>
              <a:t> </a:t>
            </a:r>
            <a:r>
              <a:rPr lang="sv-SE" dirty="0" err="1"/>
              <a:t>spacings</a:t>
            </a:r>
            <a:r>
              <a:rPr lang="sv-SE" dirty="0"/>
              <a:t> and </a:t>
            </a:r>
            <a:r>
              <a:rPr lang="sv-SE" dirty="0" err="1"/>
              <a:t>higher</a:t>
            </a:r>
            <a:r>
              <a:rPr lang="sv-SE" dirty="0"/>
              <a:t> </a:t>
            </a:r>
            <a:r>
              <a:rPr lang="sv-SE" dirty="0" err="1"/>
              <a:t>spectrum</a:t>
            </a:r>
            <a:r>
              <a:rPr lang="sv-SE" dirty="0"/>
              <a:t> </a:t>
            </a:r>
            <a:r>
              <a:rPr lang="sv-SE" dirty="0" err="1"/>
              <a:t>utilization</a:t>
            </a:r>
            <a:r>
              <a:rPr lang="sv-SE" dirty="0"/>
              <a:t>.</a:t>
            </a:r>
          </a:p>
          <a:p>
            <a:r>
              <a:rPr lang="sv-SE" dirty="0" err="1"/>
              <a:t>Using</a:t>
            </a:r>
            <a:r>
              <a:rPr lang="sv-SE" dirty="0"/>
              <a:t> a </a:t>
            </a:r>
            <a:r>
              <a:rPr lang="sv-SE" dirty="0" err="1"/>
              <a:t>unique</a:t>
            </a:r>
            <a:r>
              <a:rPr lang="sv-SE" dirty="0"/>
              <a:t> 5 MHz NR </a:t>
            </a:r>
            <a:r>
              <a:rPr lang="sv-SE" dirty="0" err="1"/>
              <a:t>pattern</a:t>
            </a:r>
            <a:r>
              <a:rPr lang="sv-SE" dirty="0"/>
              <a:t> to </a:t>
            </a:r>
            <a:r>
              <a:rPr lang="sv-SE" dirty="0" err="1"/>
              <a:t>specify</a:t>
            </a:r>
            <a:r>
              <a:rPr lang="sv-SE" dirty="0"/>
              <a:t> REFSENS (and </a:t>
            </a:r>
            <a:r>
              <a:rPr lang="sv-SE" dirty="0" err="1"/>
              <a:t>other</a:t>
            </a:r>
            <a:r>
              <a:rPr lang="sv-SE" dirty="0"/>
              <a:t> </a:t>
            </a:r>
            <a:r>
              <a:rPr lang="sv-SE" dirty="0" err="1"/>
              <a:t>Rx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r>
              <a:rPr lang="sv-SE" dirty="0"/>
              <a:t>) for all CBW </a:t>
            </a:r>
            <a:r>
              <a:rPr lang="sv-SE" dirty="0" err="1"/>
              <a:t>might</a:t>
            </a:r>
            <a:r>
              <a:rPr lang="sv-SE" dirty="0"/>
              <a:t> not be optimal </a:t>
            </a:r>
            <a:r>
              <a:rPr lang="sv-SE" dirty="0" err="1"/>
              <a:t>anymore</a:t>
            </a:r>
            <a:r>
              <a:rPr lang="sv-SE" dirty="0"/>
              <a:t>.</a:t>
            </a:r>
          </a:p>
          <a:p>
            <a:r>
              <a:rPr lang="sv-SE" dirty="0"/>
              <a:t>[1] and [2]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proposing</a:t>
            </a:r>
            <a:r>
              <a:rPr lang="sv-SE" dirty="0"/>
              <a:t> different alternatives (</a:t>
            </a:r>
            <a:r>
              <a:rPr lang="sv-SE" dirty="0" err="1"/>
              <a:t>overlapping</a:t>
            </a:r>
            <a:r>
              <a:rPr lang="sv-SE" dirty="0"/>
              <a:t> vs gap) on </a:t>
            </a:r>
            <a:r>
              <a:rPr lang="sv-SE" dirty="0" err="1"/>
              <a:t>how</a:t>
            </a:r>
            <a:r>
              <a:rPr lang="sv-SE" dirty="0"/>
              <a:t> to </a:t>
            </a:r>
            <a:r>
              <a:rPr lang="sv-SE" dirty="0" err="1"/>
              <a:t>specify</a:t>
            </a:r>
            <a:r>
              <a:rPr lang="sv-SE" dirty="0"/>
              <a:t> </a:t>
            </a:r>
            <a:r>
              <a:rPr lang="sv-SE" dirty="0" err="1"/>
              <a:t>those</a:t>
            </a:r>
            <a:r>
              <a:rPr lang="sv-SE" dirty="0"/>
              <a:t> </a:t>
            </a:r>
            <a:r>
              <a:rPr lang="sv-SE" dirty="0" err="1"/>
              <a:t>FRCs</a:t>
            </a:r>
            <a:r>
              <a:rPr lang="sv-SE" dirty="0"/>
              <a:t>, by </a:t>
            </a:r>
            <a:r>
              <a:rPr lang="sv-SE" dirty="0" err="1"/>
              <a:t>combining</a:t>
            </a:r>
            <a:r>
              <a:rPr lang="sv-SE" dirty="0"/>
              <a:t> a set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FRCs</a:t>
            </a:r>
            <a:r>
              <a:rPr lang="sv-SE" dirty="0"/>
              <a:t> to </a:t>
            </a:r>
            <a:r>
              <a:rPr lang="sv-SE" dirty="0" err="1"/>
              <a:t>specify</a:t>
            </a:r>
            <a:r>
              <a:rPr lang="sv-SE" dirty="0"/>
              <a:t> </a:t>
            </a:r>
            <a:r>
              <a:rPr lang="sv-SE" dirty="0" err="1"/>
              <a:t>Rx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r>
              <a:rPr lang="sv-SE" dirty="0"/>
              <a:t> for all CBW.</a:t>
            </a:r>
          </a:p>
          <a:p>
            <a:r>
              <a:rPr lang="sv-SE" dirty="0"/>
              <a:t>[5] gives a </a:t>
            </a:r>
            <a:r>
              <a:rPr lang="sv-SE" dirty="0" err="1"/>
              <a:t>detailed</a:t>
            </a:r>
            <a:r>
              <a:rPr lang="sv-SE" dirty="0"/>
              <a:t> </a:t>
            </a:r>
            <a:r>
              <a:rPr lang="sv-SE" dirty="0" err="1"/>
              <a:t>example</a:t>
            </a:r>
            <a:r>
              <a:rPr lang="sv-SE" dirty="0"/>
              <a:t> on </a:t>
            </a:r>
            <a:r>
              <a:rPr lang="sv-SE" dirty="0" err="1"/>
              <a:t>how</a:t>
            </a:r>
            <a:r>
              <a:rPr lang="sv-SE" dirty="0"/>
              <a:t> to </a:t>
            </a:r>
            <a:r>
              <a:rPr lang="sv-SE" dirty="0" err="1"/>
              <a:t>specify</a:t>
            </a:r>
            <a:r>
              <a:rPr lang="sv-SE" dirty="0"/>
              <a:t> REFSENS </a:t>
            </a:r>
            <a:r>
              <a:rPr lang="sv-SE" dirty="0" err="1"/>
              <a:t>based</a:t>
            </a:r>
            <a:r>
              <a:rPr lang="sv-SE" dirty="0"/>
              <a:t> on [2], </a:t>
            </a:r>
            <a:r>
              <a:rPr lang="sv-SE" dirty="0" err="1"/>
              <a:t>while</a:t>
            </a:r>
            <a:r>
              <a:rPr lang="sv-SE" dirty="0"/>
              <a:t> [3] and [4]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discussing</a:t>
            </a:r>
            <a:r>
              <a:rPr lang="sv-SE" dirty="0"/>
              <a:t> REFSENS </a:t>
            </a:r>
            <a:r>
              <a:rPr lang="sv-SE" dirty="0" err="1"/>
              <a:t>specification</a:t>
            </a:r>
            <a:r>
              <a:rPr lang="sv-SE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144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680" y="1600200"/>
            <a:ext cx="8686800" cy="4525963"/>
          </a:xfrm>
        </p:spPr>
        <p:txBody>
          <a:bodyPr>
            <a:normAutofit fontScale="70000" lnSpcReduction="20000"/>
          </a:bodyPr>
          <a:lstStyle/>
          <a:p>
            <a:r>
              <a:rPr lang="sv-SE" dirty="0" err="1"/>
              <a:t>Determine</a:t>
            </a:r>
            <a:r>
              <a:rPr lang="sv-SE" dirty="0"/>
              <a:t> an acceptable set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FRCs</a:t>
            </a:r>
            <a:r>
              <a:rPr lang="sv-SE" dirty="0"/>
              <a:t> to be </a:t>
            </a:r>
            <a:r>
              <a:rPr lang="sv-SE" dirty="0" err="1"/>
              <a:t>used</a:t>
            </a:r>
            <a:r>
              <a:rPr lang="sv-SE" dirty="0"/>
              <a:t> to </a:t>
            </a:r>
            <a:r>
              <a:rPr lang="sv-SE" dirty="0" err="1"/>
              <a:t>specify</a:t>
            </a:r>
            <a:r>
              <a:rPr lang="sv-SE" dirty="0"/>
              <a:t> REFSENS and </a:t>
            </a:r>
            <a:r>
              <a:rPr lang="sv-SE" dirty="0" err="1"/>
              <a:t>other</a:t>
            </a:r>
            <a:r>
              <a:rPr lang="sv-SE" dirty="0"/>
              <a:t> NR </a:t>
            </a:r>
            <a:r>
              <a:rPr lang="sv-SE" dirty="0" err="1"/>
              <a:t>Rx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r>
              <a:rPr lang="sv-SE" dirty="0"/>
              <a:t> for all CBW.</a:t>
            </a:r>
          </a:p>
          <a:p>
            <a:r>
              <a:rPr lang="sv-SE" dirty="0"/>
              <a:t>By RAN4#84b, </a:t>
            </a:r>
            <a:r>
              <a:rPr lang="sv-SE" dirty="0" err="1"/>
              <a:t>companies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encouraged</a:t>
            </a:r>
            <a:r>
              <a:rPr lang="sv-SE" dirty="0"/>
              <a:t> to </a:t>
            </a:r>
            <a:r>
              <a:rPr lang="sv-SE" dirty="0" err="1"/>
              <a:t>propose</a:t>
            </a:r>
            <a:r>
              <a:rPr lang="sv-SE" dirty="0"/>
              <a:t>:</a:t>
            </a:r>
          </a:p>
          <a:p>
            <a:pPr lvl="1"/>
            <a:r>
              <a:rPr lang="sv-SE" dirty="0"/>
              <a:t>A </a:t>
            </a:r>
            <a:r>
              <a:rPr lang="sv-SE" dirty="0" err="1"/>
              <a:t>preferred</a:t>
            </a:r>
            <a:r>
              <a:rPr lang="sv-SE" dirty="0"/>
              <a:t> set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FRCs</a:t>
            </a:r>
            <a:endParaRPr lang="sv-SE" dirty="0"/>
          </a:p>
          <a:p>
            <a:pPr lvl="2"/>
            <a:r>
              <a:rPr lang="sv-SE" dirty="0"/>
              <a:t>Minimum information for </a:t>
            </a:r>
            <a:r>
              <a:rPr lang="sv-SE" dirty="0" err="1"/>
              <a:t>each</a:t>
            </a:r>
            <a:r>
              <a:rPr lang="sv-SE" dirty="0"/>
              <a:t> FRC: CBW, SCS, #RBs, </a:t>
            </a:r>
            <a:r>
              <a:rPr lang="sv-SE" dirty="0" err="1"/>
              <a:t>waveform</a:t>
            </a:r>
            <a:r>
              <a:rPr lang="sv-SE" dirty="0"/>
              <a:t>, modulation and </a:t>
            </a:r>
            <a:r>
              <a:rPr lang="sv-SE" dirty="0" err="1"/>
              <a:t>coding</a:t>
            </a:r>
            <a:r>
              <a:rPr lang="sv-SE" dirty="0"/>
              <a:t> rate.</a:t>
            </a:r>
          </a:p>
          <a:p>
            <a:pPr lvl="1"/>
            <a:r>
              <a:rPr lang="sv-SE" dirty="0"/>
              <a:t>For </a:t>
            </a:r>
            <a:r>
              <a:rPr lang="sv-SE" dirty="0" err="1"/>
              <a:t>each</a:t>
            </a:r>
            <a:r>
              <a:rPr lang="sv-SE" dirty="0"/>
              <a:t> CBW, </a:t>
            </a:r>
            <a:r>
              <a:rPr lang="sv-SE" dirty="0" err="1"/>
              <a:t>its</a:t>
            </a:r>
            <a:r>
              <a:rPr lang="sv-SE" dirty="0"/>
              <a:t> </a:t>
            </a:r>
            <a:r>
              <a:rPr lang="sv-SE" dirty="0" err="1"/>
              <a:t>associated</a:t>
            </a:r>
            <a:r>
              <a:rPr lang="sv-SE" dirty="0"/>
              <a:t> </a:t>
            </a:r>
            <a:r>
              <a:rPr lang="sv-SE" dirty="0" err="1"/>
              <a:t>FRCs</a:t>
            </a:r>
            <a:r>
              <a:rPr lang="sv-SE" dirty="0"/>
              <a:t> combinations </a:t>
            </a:r>
            <a:r>
              <a:rPr lang="sv-SE" dirty="0" err="1"/>
              <a:t>if</a:t>
            </a:r>
            <a:r>
              <a:rPr lang="sv-SE" dirty="0"/>
              <a:t> </a:t>
            </a:r>
            <a:r>
              <a:rPr lang="sv-SE" dirty="0" err="1"/>
              <a:t>needed</a:t>
            </a:r>
            <a:r>
              <a:rPr lang="sv-SE" dirty="0"/>
              <a:t>.</a:t>
            </a:r>
          </a:p>
          <a:p>
            <a:pPr lvl="1"/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</a:t>
            </a:r>
            <a:r>
              <a:rPr lang="sv-SE" dirty="0" err="1"/>
              <a:t>including</a:t>
            </a:r>
            <a:r>
              <a:rPr lang="sv-SE" dirty="0"/>
              <a:t> </a:t>
            </a:r>
            <a:r>
              <a:rPr lang="sv-SE" dirty="0" err="1"/>
              <a:t>FRCs</a:t>
            </a:r>
            <a:r>
              <a:rPr lang="sv-SE" dirty="0"/>
              <a:t> to </a:t>
            </a:r>
            <a:r>
              <a:rPr lang="sv-SE" dirty="0" err="1"/>
              <a:t>evaluate</a:t>
            </a:r>
            <a:r>
              <a:rPr lang="sv-SE" dirty="0"/>
              <a:t> </a:t>
            </a:r>
            <a:r>
              <a:rPr lang="sv-SE" dirty="0" err="1"/>
              <a:t>corresponding</a:t>
            </a:r>
            <a:r>
              <a:rPr lang="sv-SE" dirty="0"/>
              <a:t> SNR, as per RAN1 progress:</a:t>
            </a:r>
          </a:p>
          <a:p>
            <a:r>
              <a:rPr lang="sv-SE" dirty="0" err="1"/>
              <a:t>Time</a:t>
            </a:r>
            <a:r>
              <a:rPr lang="sv-SE" dirty="0"/>
              <a:t> Plan:</a:t>
            </a:r>
          </a:p>
          <a:p>
            <a:pPr lvl="1"/>
            <a:r>
              <a:rPr lang="sv-SE" dirty="0" err="1"/>
              <a:t>Assumptions</a:t>
            </a:r>
            <a:r>
              <a:rPr lang="sv-SE" dirty="0"/>
              <a:t> to be </a:t>
            </a:r>
            <a:r>
              <a:rPr lang="sv-SE" dirty="0" err="1"/>
              <a:t>agreed</a:t>
            </a:r>
            <a:r>
              <a:rPr lang="sv-SE" dirty="0"/>
              <a:t> at RAN4#84b.</a:t>
            </a:r>
          </a:p>
          <a:p>
            <a:pPr lvl="1"/>
            <a:r>
              <a:rPr lang="sv-SE" dirty="0"/>
              <a:t>SNR simulation </a:t>
            </a:r>
            <a:r>
              <a:rPr lang="sv-SE" dirty="0" err="1"/>
              <a:t>results</a:t>
            </a:r>
            <a:r>
              <a:rPr lang="sv-SE" dirty="0"/>
              <a:t> to be </a:t>
            </a:r>
            <a:r>
              <a:rPr lang="sv-SE" dirty="0" err="1"/>
              <a:t>agreed</a:t>
            </a:r>
            <a:r>
              <a:rPr lang="sv-SE" dirty="0"/>
              <a:t> in RAN4#85.</a:t>
            </a:r>
          </a:p>
          <a:p>
            <a:pPr lvl="1"/>
            <a:r>
              <a:rPr lang="sv-SE" i="1" dirty="0"/>
              <a:t>If lack </a:t>
            </a:r>
            <a:r>
              <a:rPr lang="sv-SE" i="1" dirty="0" err="1"/>
              <a:t>of</a:t>
            </a:r>
            <a:r>
              <a:rPr lang="sv-SE" i="1" dirty="0"/>
              <a:t> RAN1 progress on NR MCS </a:t>
            </a:r>
            <a:r>
              <a:rPr lang="sv-SE" i="1" dirty="0" err="1"/>
              <a:t>tables</a:t>
            </a:r>
            <a:r>
              <a:rPr lang="sv-SE" i="1" dirty="0"/>
              <a:t>, SNR Tentative </a:t>
            </a:r>
            <a:r>
              <a:rPr lang="sv-SE" i="1" dirty="0" err="1"/>
              <a:t>value</a:t>
            </a:r>
            <a:r>
              <a:rPr lang="sv-SE" i="1" dirty="0"/>
              <a:t>(s) </a:t>
            </a:r>
            <a:r>
              <a:rPr lang="sv-SE" i="1" dirty="0" err="1"/>
              <a:t>would</a:t>
            </a:r>
            <a:r>
              <a:rPr lang="sv-SE" i="1" dirty="0"/>
              <a:t> be </a:t>
            </a:r>
            <a:r>
              <a:rPr lang="sv-SE" i="1" dirty="0" err="1"/>
              <a:t>agreed</a:t>
            </a:r>
            <a:r>
              <a:rPr lang="sv-SE" i="1" dirty="0"/>
              <a:t>, and </a:t>
            </a:r>
            <a:r>
              <a:rPr lang="sv-SE" i="1" dirty="0" err="1"/>
              <a:t>replace</a:t>
            </a:r>
            <a:r>
              <a:rPr lang="sv-SE" i="1" dirty="0"/>
              <a:t> </a:t>
            </a:r>
            <a:r>
              <a:rPr lang="sv-SE" i="1" dirty="0" err="1"/>
              <a:t>once</a:t>
            </a:r>
            <a:r>
              <a:rPr lang="sv-SE" i="1" dirty="0"/>
              <a:t> RAN1 has </a:t>
            </a:r>
            <a:r>
              <a:rPr lang="sv-SE" i="1" dirty="0" err="1"/>
              <a:t>finalized</a:t>
            </a:r>
            <a:r>
              <a:rPr lang="sv-SE" i="1" dirty="0"/>
              <a:t> </a:t>
            </a:r>
            <a:r>
              <a:rPr lang="sv-SE" i="1" dirty="0" err="1"/>
              <a:t>its</a:t>
            </a:r>
            <a:r>
              <a:rPr lang="sv-SE" i="1" dirty="0"/>
              <a:t> </a:t>
            </a:r>
            <a:r>
              <a:rPr lang="sv-SE" i="1" dirty="0" err="1"/>
              <a:t>work</a:t>
            </a:r>
            <a:r>
              <a:rPr lang="sv-SE" i="1" dirty="0"/>
              <a:t>.</a:t>
            </a:r>
          </a:p>
          <a:p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375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A99A1-A613-472A-BBD6-552DA09FC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FC5E58-246D-4C47-BF76-FBDB318EB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sz="1800" dirty="0"/>
              <a:t>[1] R4-1709460, </a:t>
            </a:r>
            <a:r>
              <a:rPr lang="en-US" sz="1800" dirty="0"/>
              <a:t>FRC parameters for RX RF requirements, NTT DoCoMo</a:t>
            </a:r>
          </a:p>
          <a:p>
            <a:pPr marL="0" indent="0">
              <a:buNone/>
            </a:pPr>
            <a:r>
              <a:rPr lang="sv-SE" sz="1800" dirty="0"/>
              <a:t>[</a:t>
            </a:r>
            <a:r>
              <a:rPr lang="en-US" sz="1800" dirty="0"/>
              <a:t>2] R4-1709521, General considerations for NR non-AAS receiver requirements, Ericsson</a:t>
            </a:r>
          </a:p>
          <a:p>
            <a:pPr marL="0" indent="0">
              <a:buNone/>
            </a:pPr>
            <a:r>
              <a:rPr lang="sv-SE" sz="1800" dirty="0"/>
              <a:t>[3</a:t>
            </a:r>
            <a:r>
              <a:rPr lang="en-US" sz="1800" dirty="0"/>
              <a:t>] R4-1709428, Discussion on conductive REFSENS requirement for sub-6 NR BS, CATT</a:t>
            </a:r>
          </a:p>
          <a:p>
            <a:pPr marL="0" indent="0">
              <a:buNone/>
            </a:pPr>
            <a:r>
              <a:rPr lang="sv-SE" sz="1800" dirty="0"/>
              <a:t>[4</a:t>
            </a:r>
            <a:r>
              <a:rPr lang="en-US" sz="1800" dirty="0"/>
              <a:t>] R4-1709562, Consideration on BS REFSENS, Huawei </a:t>
            </a:r>
          </a:p>
          <a:p>
            <a:pPr marL="0" indent="0">
              <a:buNone/>
            </a:pPr>
            <a:r>
              <a:rPr lang="sv-SE" sz="1800" dirty="0"/>
              <a:t>[5</a:t>
            </a:r>
            <a:r>
              <a:rPr lang="en-US" sz="1800" dirty="0"/>
              <a:t>] R4-1709609, TP to TS 38.104 - REFSENS conducted, Ericsson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13976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11053</TotalTime>
  <Words>336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3GPP TSG-RAN WG4 Meeting NR-AH#3 Nagoya, Japan, 18-21 September 2017</vt:lpstr>
      <vt:lpstr>Background</vt:lpstr>
      <vt:lpstr>Agreement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Dominique Everaere</cp:lastModifiedBy>
  <cp:revision>764</cp:revision>
  <dcterms:created xsi:type="dcterms:W3CDTF">2016-01-12T08:39:50Z</dcterms:created>
  <dcterms:modified xsi:type="dcterms:W3CDTF">2017-09-21T00:53:18Z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</Properties>
</file>